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0" autoAdjust="0"/>
    <p:restoredTop sz="94660"/>
  </p:normalViewPr>
  <p:slideViewPr>
    <p:cSldViewPr snapToGrid="0">
      <p:cViewPr varScale="1">
        <p:scale>
          <a:sx n="98" d="100"/>
          <a:sy n="98" d="100"/>
        </p:scale>
        <p:origin x="84" y="5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16A739-A9CA-1A9A-B8D2-4675771A6F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52B771-9AB6-92DD-2E94-00429B2E64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D5559C-9AA4-C27E-DD74-3DB57C110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BDDC6-1110-48C9-8F1A-AA017DF062CA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06C074-F968-CF03-CCAB-684BCE785F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E305E3-FAB4-D164-8028-76ABD48BCE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19EAC-366A-490A-BA4C-AC13516F4B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10631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E2F02E-649A-8648-896D-48BC36FE19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1D7D70-5F03-461F-8CBA-75B9CB344D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7F8791-2B55-86A9-0105-56B2E2EEFE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BDDC6-1110-48C9-8F1A-AA017DF062CA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1171AD-FAE5-D12E-A6A5-76D187EF0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52D898-80AA-E0F3-651A-E4F89D0D37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19EAC-366A-490A-BA4C-AC13516F4B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32208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3EFCE9-79D2-73B4-D33F-0132CBF28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6ED51B-AE31-ACFF-F080-08FD4D3569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BFF433-4ABF-2183-2481-E26FEA2B12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BDDC6-1110-48C9-8F1A-AA017DF062CA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5A9C21-5E49-F2C3-5474-FC1A1FA4BB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4C34BF-CD24-DA0F-20D5-BFF8ECB14A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19EAC-366A-490A-BA4C-AC13516F4B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73349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55AA75-8809-35CB-6070-1A2503F76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3F74D3-3316-D98E-D5A1-CD9AE516D8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209813-538D-A43F-1D28-AE00C5D2F6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79CF31-E1A8-36E0-E3F8-4B102F699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BDDC6-1110-48C9-8F1A-AA017DF062CA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79E8FA-45B9-500C-EB39-646BAA2E0A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BCB0B0-33FA-3F4E-4E39-27C00C11BF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19EAC-366A-490A-BA4C-AC13516F4B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3397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E3054-7ECB-4C2C-96B8-1783AE3D9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D2935A-DCFB-CACD-9879-03882AB8A3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0AC35B-EED4-F602-6681-87C3E0FEE4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3FD14D2-F9F9-9FB1-7967-7852C88A6B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DB39E1D-D783-E79E-828E-BDF08C9C6F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DD32B30-68E0-CCE2-6DCB-64AE60676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BDDC6-1110-48C9-8F1A-AA017DF062CA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29E99BB-9424-E920-4704-C2A949775F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A9A6C16-C5CC-9447-2C3E-6E9150A275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19EAC-366A-490A-BA4C-AC13516F4B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5334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17151D-270A-6B77-EAAF-0DF99B4CB8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50333E8-D0BE-9208-8F50-EFD713E50B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BDDC6-1110-48C9-8F1A-AA017DF062CA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1AB88FA-8490-AF6D-81A0-32D0F7F9D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773724-FD08-3EDC-18E0-9725462C5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19EAC-366A-490A-BA4C-AC13516F4B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8409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B0D2606-6CF6-3484-AD54-2FBC1A9323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BDDC6-1110-48C9-8F1A-AA017DF062CA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3334F4-CFA7-8433-76C3-E18390D3C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A149F7-9EAD-E06D-DC89-9081AE5C7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19EAC-366A-490A-BA4C-AC13516F4B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61960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083D39-08FD-888E-83B2-971354B781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9D690E-278E-9290-A990-FF6740F33B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51890D-E96E-C0D6-404A-D8C677C900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208CE3-F1CB-18D4-4F2F-B8A47FF4DD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BDDC6-1110-48C9-8F1A-AA017DF062CA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9E8491-EF1B-9AA5-163E-DCC281A7B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55C011-DCA0-E1FD-159C-0F5145F99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19EAC-366A-490A-BA4C-AC13516F4B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49223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D4865-771C-CF55-38CA-660C7D2239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18FC723-7F00-AB91-BC0C-344472F6BFDA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C869F0-5181-A7DE-CA12-F1141DDF90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F1C751-C41F-4D0D-A612-6677B3B366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BDDC6-1110-48C9-8F1A-AA017DF062CA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6E6804-B25F-D0FA-4153-4790AEA29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D415AC-D1B4-C54F-B4D4-84E20BAFB8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19EAC-366A-490A-BA4C-AC13516F4B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38591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EB7D85-2DE1-9F46-44DE-713BA5D828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FFD066-A004-7D60-A7D8-07CABA1D9C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36D291-C6AA-4B20-B988-EC70AFD25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BDDC6-1110-48C9-8F1A-AA017DF062CA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F7A4E2-B530-B15F-DC83-F0820E251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E234BA-8195-5B3B-EB70-72FEBB43C0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19EAC-366A-490A-BA4C-AC13516F4B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9344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6FE9779-D208-59A2-BCBA-F5DCC5EAE9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264C6C-DF3D-0A4E-D66E-A14FD22AC3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4A8702-5FC5-3733-4BBD-F62FB2216B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BDDC6-1110-48C9-8F1A-AA017DF062CA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943662-6BC6-A671-0F53-B715F1D993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0E23C1-AB71-A68E-F792-DC39F379D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19EAC-366A-490A-BA4C-AC13516F4B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3372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7C45CDC-D54B-3ABF-169F-A09DC06A8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68E701-FB05-6985-3A68-EE30A92C88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09CF05-5A95-AB7C-101F-32F4C06DB4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31BDDC6-1110-48C9-8F1A-AA017DF062CA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EE9F5A-DEAD-8C16-307B-DB8E65A7C5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70A9C8-0044-1E4F-B35C-D0372AE8C8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5419EAC-366A-490A-BA4C-AC13516F4B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7060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belfasttrust.pagetiger.com/belfast-trust-carer-support-service/1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hlinkClick r:id="rId2"/>
            <a:extLst>
              <a:ext uri="{FF2B5EF4-FFF2-40B4-BE49-F238E27FC236}">
                <a16:creationId xmlns:a16="http://schemas.microsoft.com/office/drawing/2014/main" id="{7B668E60-BB68-69C5-0210-824B8214E2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1838" y="-63230"/>
            <a:ext cx="12235676" cy="6984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7351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8A2297C-01EC-64EE-3E6D-C345A3E28C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1870"/>
            <a:ext cx="12192000" cy="6959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6962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 Theme</vt:lpstr>
      <vt:lpstr>PowerPoint Presentation</vt:lpstr>
      <vt:lpstr>PowerPoint Presentation</vt:lpstr>
    </vt:vector>
  </TitlesOfParts>
  <Company>Belfast Health &amp; Social Care Trust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Hanratty, Zoe</dc:creator>
  <cp:lastModifiedBy>Hanratty, Zoe</cp:lastModifiedBy>
  <cp:revision>2</cp:revision>
  <dcterms:created xsi:type="dcterms:W3CDTF">2026-10-15T10:26:50Z</dcterms:created>
  <dcterms:modified xsi:type="dcterms:W3CDTF">2026-10-15T11:12:07Z</dcterms:modified>
</cp:coreProperties>
</file>