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8" r:id="rId11"/>
    <p:sldId id="264" r:id="rId12"/>
    <p:sldId id="265" r:id="rId13"/>
    <p:sldId id="269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5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image" Target="../media/image4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svg"/><Relationship Id="rId1" Type="http://schemas.openxmlformats.org/officeDocument/2006/relationships/image" Target="../media/image10.svg"/><Relationship Id="rId4" Type="http://schemas.openxmlformats.org/officeDocument/2006/relationships/image" Target="../media/image13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svg"/><Relationship Id="rId1" Type="http://schemas.openxmlformats.org/officeDocument/2006/relationships/image" Target="../media/image14.svg"/><Relationship Id="rId6" Type="http://schemas.openxmlformats.org/officeDocument/2006/relationships/image" Target="../media/image19.svg"/><Relationship Id="rId5" Type="http://schemas.openxmlformats.org/officeDocument/2006/relationships/image" Target="../media/image18.svg"/><Relationship Id="rId4" Type="http://schemas.openxmlformats.org/officeDocument/2006/relationships/image" Target="../media/image1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image" Target="../media/image4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svg"/><Relationship Id="rId1" Type="http://schemas.openxmlformats.org/officeDocument/2006/relationships/image" Target="../media/image10.svg"/><Relationship Id="rId4" Type="http://schemas.openxmlformats.org/officeDocument/2006/relationships/image" Target="../media/image13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svg"/><Relationship Id="rId1" Type="http://schemas.openxmlformats.org/officeDocument/2006/relationships/image" Target="../media/image14.svg"/><Relationship Id="rId6" Type="http://schemas.openxmlformats.org/officeDocument/2006/relationships/image" Target="../media/image19.svg"/><Relationship Id="rId5" Type="http://schemas.openxmlformats.org/officeDocument/2006/relationships/image" Target="../media/image18.sv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9F1A7E-50D6-4DD9-88CD-B47126F8F38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BACABFA-5639-4A53-B40B-7975916FEE7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• Reduced oestrogen leads to loss of collagen</a:t>
          </a:r>
        </a:p>
      </dgm:t>
    </dgm:pt>
    <dgm:pt modelId="{D92A7785-D2EC-4680-B31E-26E741902589}" type="parTrans" cxnId="{6EF72495-12BA-4487-97F9-F132A68AB814}">
      <dgm:prSet/>
      <dgm:spPr/>
      <dgm:t>
        <a:bodyPr/>
        <a:lstStyle/>
        <a:p>
          <a:endParaRPr lang="en-US"/>
        </a:p>
      </dgm:t>
    </dgm:pt>
    <dgm:pt modelId="{9433A797-B4F9-41DE-A7D6-AE280360D9A3}" type="sibTrans" cxnId="{6EF72495-12BA-4487-97F9-F132A68AB814}">
      <dgm:prSet/>
      <dgm:spPr/>
      <dgm:t>
        <a:bodyPr/>
        <a:lstStyle/>
        <a:p>
          <a:endParaRPr lang="en-US"/>
        </a:p>
      </dgm:t>
    </dgm:pt>
    <dgm:pt modelId="{116C1EC3-5F9D-4D51-B2E9-83CB7AD20A7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• Skin becomes thinner and less elastic and more sensitive (and irritable). </a:t>
          </a:r>
        </a:p>
      </dgm:t>
    </dgm:pt>
    <dgm:pt modelId="{281003C8-1357-4152-8176-341AE4DB2D15}" type="parTrans" cxnId="{03AE1196-3321-40D7-93EB-003E3B06A248}">
      <dgm:prSet/>
      <dgm:spPr/>
      <dgm:t>
        <a:bodyPr/>
        <a:lstStyle/>
        <a:p>
          <a:endParaRPr lang="en-US"/>
        </a:p>
      </dgm:t>
    </dgm:pt>
    <dgm:pt modelId="{7D1A79CF-D90E-42C6-9CD1-302E51C58347}" type="sibTrans" cxnId="{03AE1196-3321-40D7-93EB-003E3B06A248}">
      <dgm:prSet/>
      <dgm:spPr/>
      <dgm:t>
        <a:bodyPr/>
        <a:lstStyle/>
        <a:p>
          <a:endParaRPr lang="en-US"/>
        </a:p>
      </dgm:t>
    </dgm:pt>
    <dgm:pt modelId="{DD2EF9B2-E36C-4064-8DE4-574F958B66B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• Reduced hydration and oil production</a:t>
          </a:r>
        </a:p>
      </dgm:t>
    </dgm:pt>
    <dgm:pt modelId="{0955B799-2C1F-4895-AF6C-A800FA3C08BE}" type="parTrans" cxnId="{BC4B72F2-847E-420C-8EA2-43A45521516E}">
      <dgm:prSet/>
      <dgm:spPr/>
      <dgm:t>
        <a:bodyPr/>
        <a:lstStyle/>
        <a:p>
          <a:endParaRPr lang="en-US"/>
        </a:p>
      </dgm:t>
    </dgm:pt>
    <dgm:pt modelId="{8063D45E-98BB-45D0-AB63-5E49ADAC46C5}" type="sibTrans" cxnId="{BC4B72F2-847E-420C-8EA2-43A45521516E}">
      <dgm:prSet/>
      <dgm:spPr/>
      <dgm:t>
        <a:bodyPr/>
        <a:lstStyle/>
        <a:p>
          <a:endParaRPr lang="en-US"/>
        </a:p>
      </dgm:t>
    </dgm:pt>
    <dgm:pt modelId="{AA28D4CD-5BD6-437A-95D2-C1CEA5393A0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Slower wound healing</a:t>
          </a:r>
        </a:p>
      </dgm:t>
    </dgm:pt>
    <dgm:pt modelId="{0949DE98-191F-44C3-8518-6069F8DCE4FA}" type="parTrans" cxnId="{ABB13456-0842-4A0E-9A60-04E581CFDA56}">
      <dgm:prSet/>
      <dgm:spPr/>
      <dgm:t>
        <a:bodyPr/>
        <a:lstStyle/>
        <a:p>
          <a:endParaRPr lang="en-US"/>
        </a:p>
      </dgm:t>
    </dgm:pt>
    <dgm:pt modelId="{F97B79C0-F78A-46D2-A630-16B7E73FB106}" type="sibTrans" cxnId="{ABB13456-0842-4A0E-9A60-04E581CFDA56}">
      <dgm:prSet/>
      <dgm:spPr/>
      <dgm:t>
        <a:bodyPr/>
        <a:lstStyle/>
        <a:p>
          <a:endParaRPr lang="en-US"/>
        </a:p>
      </dgm:t>
    </dgm:pt>
    <dgm:pt modelId="{1770067A-13FC-40B8-9174-D631DD5F4FFE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267B9E17-A65C-4195-8810-FCAF23D0FA47}" type="parTrans" cxnId="{29E52B11-98E6-42FD-A4F1-46A34C55FF27}">
      <dgm:prSet/>
      <dgm:spPr/>
      <dgm:t>
        <a:bodyPr/>
        <a:lstStyle/>
        <a:p>
          <a:endParaRPr lang="en-GB"/>
        </a:p>
      </dgm:t>
    </dgm:pt>
    <dgm:pt modelId="{8EA5698A-35E9-4A88-A53F-6C770208E34F}" type="sibTrans" cxnId="{29E52B11-98E6-42FD-A4F1-46A34C55FF27}">
      <dgm:prSet/>
      <dgm:spPr/>
      <dgm:t>
        <a:bodyPr/>
        <a:lstStyle/>
        <a:p>
          <a:endParaRPr lang="en-GB"/>
        </a:p>
      </dgm:t>
    </dgm:pt>
    <dgm:pt modelId="{FDC7EB4D-E355-43C2-B779-87AAE7168773}" type="pres">
      <dgm:prSet presAssocID="{D09F1A7E-50D6-4DD9-88CD-B47126F8F385}" presName="root" presStyleCnt="0">
        <dgm:presLayoutVars>
          <dgm:dir/>
          <dgm:resizeHandles val="exact"/>
        </dgm:presLayoutVars>
      </dgm:prSet>
      <dgm:spPr/>
    </dgm:pt>
    <dgm:pt modelId="{8B7ECFF4-9CFF-496E-8D99-7B59B7A42765}" type="pres">
      <dgm:prSet presAssocID="{1BACABFA-5639-4A53-B40B-7975916FEE71}" presName="compNode" presStyleCnt="0"/>
      <dgm:spPr/>
    </dgm:pt>
    <dgm:pt modelId="{2F30F567-503A-4734-9B87-492AD14BAB07}" type="pres">
      <dgm:prSet presAssocID="{1BACABFA-5639-4A53-B40B-7975916FEE71}" presName="bgRect" presStyleLbl="bgShp" presStyleIdx="0" presStyleCnt="5"/>
      <dgm:spPr/>
    </dgm:pt>
    <dgm:pt modelId="{EAE6C0B0-5422-4433-8DE1-5C54CF8EA88C}" type="pres">
      <dgm:prSet presAssocID="{1BACABFA-5639-4A53-B40B-7975916FEE71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NA"/>
        </a:ext>
      </dgm:extLst>
    </dgm:pt>
    <dgm:pt modelId="{91F14782-2AF0-47E4-95E0-93799035F024}" type="pres">
      <dgm:prSet presAssocID="{1BACABFA-5639-4A53-B40B-7975916FEE71}" presName="spaceRect" presStyleCnt="0"/>
      <dgm:spPr/>
    </dgm:pt>
    <dgm:pt modelId="{BE57FA84-DE4E-4B00-B812-5A250378B2CA}" type="pres">
      <dgm:prSet presAssocID="{1BACABFA-5639-4A53-B40B-7975916FEE71}" presName="parTx" presStyleLbl="revTx" presStyleIdx="0" presStyleCnt="5">
        <dgm:presLayoutVars>
          <dgm:chMax val="0"/>
          <dgm:chPref val="0"/>
        </dgm:presLayoutVars>
      </dgm:prSet>
      <dgm:spPr/>
    </dgm:pt>
    <dgm:pt modelId="{46B0577D-90A4-41FE-9553-44AC0EE41663}" type="pres">
      <dgm:prSet presAssocID="{9433A797-B4F9-41DE-A7D6-AE280360D9A3}" presName="sibTrans" presStyleCnt="0"/>
      <dgm:spPr/>
    </dgm:pt>
    <dgm:pt modelId="{9FFE5ACE-8465-43A8-B500-8820742592CB}" type="pres">
      <dgm:prSet presAssocID="{116C1EC3-5F9D-4D51-B2E9-83CB7AD20A77}" presName="compNode" presStyleCnt="0"/>
      <dgm:spPr/>
    </dgm:pt>
    <dgm:pt modelId="{CB66A405-91AF-4033-B73D-F3476402BFEE}" type="pres">
      <dgm:prSet presAssocID="{116C1EC3-5F9D-4D51-B2E9-83CB7AD20A77}" presName="bgRect" presStyleLbl="bgShp" presStyleIdx="1" presStyleCnt="5"/>
      <dgm:spPr/>
    </dgm:pt>
    <dgm:pt modelId="{3AC8E7C1-FF3B-4481-8E3E-3E01918E3584}" type="pres">
      <dgm:prSet presAssocID="{116C1EC3-5F9D-4D51-B2E9-83CB7AD20A77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w Temperature"/>
        </a:ext>
      </dgm:extLst>
    </dgm:pt>
    <dgm:pt modelId="{5C9A3A29-41A6-48C3-AD97-23D6A1526F14}" type="pres">
      <dgm:prSet presAssocID="{116C1EC3-5F9D-4D51-B2E9-83CB7AD20A77}" presName="spaceRect" presStyleCnt="0"/>
      <dgm:spPr/>
    </dgm:pt>
    <dgm:pt modelId="{D109E1F5-A99D-4210-876B-18664C9D3D81}" type="pres">
      <dgm:prSet presAssocID="{116C1EC3-5F9D-4D51-B2E9-83CB7AD20A77}" presName="parTx" presStyleLbl="revTx" presStyleIdx="1" presStyleCnt="5">
        <dgm:presLayoutVars>
          <dgm:chMax val="0"/>
          <dgm:chPref val="0"/>
        </dgm:presLayoutVars>
      </dgm:prSet>
      <dgm:spPr/>
    </dgm:pt>
    <dgm:pt modelId="{6DD11B2E-E10C-4E2B-8706-29ADCEDEB488}" type="pres">
      <dgm:prSet presAssocID="{7D1A79CF-D90E-42C6-9CD1-302E51C58347}" presName="sibTrans" presStyleCnt="0"/>
      <dgm:spPr/>
    </dgm:pt>
    <dgm:pt modelId="{887F507C-07FA-45BD-AEAA-1653AE5E6942}" type="pres">
      <dgm:prSet presAssocID="{DD2EF9B2-E36C-4064-8DE4-574F958B66B4}" presName="compNode" presStyleCnt="0"/>
      <dgm:spPr/>
    </dgm:pt>
    <dgm:pt modelId="{FFACC5D2-2554-4664-9DED-284E593EF1E1}" type="pres">
      <dgm:prSet presAssocID="{DD2EF9B2-E36C-4064-8DE4-574F958B66B4}" presName="bgRect" presStyleLbl="bgShp" presStyleIdx="2" presStyleCnt="5"/>
      <dgm:spPr/>
    </dgm:pt>
    <dgm:pt modelId="{2776757A-0E22-469C-A26F-11988C38CFCC}" type="pres">
      <dgm:prSet presAssocID="{DD2EF9B2-E36C-4064-8DE4-574F958B66B4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ter"/>
        </a:ext>
      </dgm:extLst>
    </dgm:pt>
    <dgm:pt modelId="{CB9DA456-9B33-478D-861A-0FE3350FF0E8}" type="pres">
      <dgm:prSet presAssocID="{DD2EF9B2-E36C-4064-8DE4-574F958B66B4}" presName="spaceRect" presStyleCnt="0"/>
      <dgm:spPr/>
    </dgm:pt>
    <dgm:pt modelId="{CA9DDC5F-7F8A-42DA-8C14-05D0D8615436}" type="pres">
      <dgm:prSet presAssocID="{DD2EF9B2-E36C-4064-8DE4-574F958B66B4}" presName="parTx" presStyleLbl="revTx" presStyleIdx="2" presStyleCnt="5">
        <dgm:presLayoutVars>
          <dgm:chMax val="0"/>
          <dgm:chPref val="0"/>
        </dgm:presLayoutVars>
      </dgm:prSet>
      <dgm:spPr/>
    </dgm:pt>
    <dgm:pt modelId="{63C73265-9A77-4FEF-85E6-AD639C2EE2CD}" type="pres">
      <dgm:prSet presAssocID="{8063D45E-98BB-45D0-AB63-5E49ADAC46C5}" presName="sibTrans" presStyleCnt="0"/>
      <dgm:spPr/>
    </dgm:pt>
    <dgm:pt modelId="{BC77BBBA-399B-4D79-9C3A-4204D2E2C859}" type="pres">
      <dgm:prSet presAssocID="{AA28D4CD-5BD6-437A-95D2-C1CEA5393A01}" presName="compNode" presStyleCnt="0"/>
      <dgm:spPr/>
    </dgm:pt>
    <dgm:pt modelId="{4AB7D47C-4D22-4049-A547-1F2B74AA25C5}" type="pres">
      <dgm:prSet presAssocID="{AA28D4CD-5BD6-437A-95D2-C1CEA5393A01}" presName="bgRect" presStyleLbl="bgShp" presStyleIdx="3" presStyleCnt="5"/>
      <dgm:spPr/>
    </dgm:pt>
    <dgm:pt modelId="{658289C2-A4C1-4206-99C8-E410063F5E29}" type="pres">
      <dgm:prSet presAssocID="{AA28D4CD-5BD6-437A-95D2-C1CEA5393A01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8CD6A50D-E7E1-4A79-9A4E-C254282656D4}" type="pres">
      <dgm:prSet presAssocID="{AA28D4CD-5BD6-437A-95D2-C1CEA5393A01}" presName="spaceRect" presStyleCnt="0"/>
      <dgm:spPr/>
    </dgm:pt>
    <dgm:pt modelId="{8F0C83D6-D307-499F-8024-BAAF4EA7FB95}" type="pres">
      <dgm:prSet presAssocID="{AA28D4CD-5BD6-437A-95D2-C1CEA5393A01}" presName="parTx" presStyleLbl="revTx" presStyleIdx="3" presStyleCnt="5">
        <dgm:presLayoutVars>
          <dgm:chMax val="0"/>
          <dgm:chPref val="0"/>
        </dgm:presLayoutVars>
      </dgm:prSet>
      <dgm:spPr/>
    </dgm:pt>
    <dgm:pt modelId="{2B43B471-5D51-4B0F-9F69-DBEB3657D0CC}" type="pres">
      <dgm:prSet presAssocID="{F97B79C0-F78A-46D2-A630-16B7E73FB106}" presName="sibTrans" presStyleCnt="0"/>
      <dgm:spPr/>
    </dgm:pt>
    <dgm:pt modelId="{F77404C1-4778-4BAC-8790-8EDA8EABA44D}" type="pres">
      <dgm:prSet presAssocID="{1770067A-13FC-40B8-9174-D631DD5F4FFE}" presName="compNode" presStyleCnt="0"/>
      <dgm:spPr/>
    </dgm:pt>
    <dgm:pt modelId="{702F4BA6-68B9-4B75-BAED-C2CF266FCEFB}" type="pres">
      <dgm:prSet presAssocID="{1770067A-13FC-40B8-9174-D631DD5F4FFE}" presName="bgRect" presStyleLbl="bgShp" presStyleIdx="4" presStyleCnt="5"/>
      <dgm:spPr/>
    </dgm:pt>
    <dgm:pt modelId="{EA45AD47-5982-428D-ABD7-92BC60C4AE23}" type="pres">
      <dgm:prSet presAssocID="{1770067A-13FC-40B8-9174-D631DD5F4FFE}" presName="iconRect" presStyleLbl="node1" presStyleIdx="4" presStyleCnt="5"/>
      <dgm:spPr>
        <a:blipFill>
          <a:blip xmlns:r="http://schemas.openxmlformats.org/officeDocument/2006/relationships" r:embed="rId5"/>
          <a:srcRect/>
          <a:stretch>
            <a:fillRect/>
          </a:stretch>
        </a:blipFill>
      </dgm:spPr>
    </dgm:pt>
    <dgm:pt modelId="{F0FD26C8-DA76-4145-A154-0FA43B3ACD9E}" type="pres">
      <dgm:prSet presAssocID="{1770067A-13FC-40B8-9174-D631DD5F4FFE}" presName="spaceRect" presStyleCnt="0"/>
      <dgm:spPr/>
    </dgm:pt>
    <dgm:pt modelId="{E2853F67-737B-4810-88E3-51A168B9226C}" type="pres">
      <dgm:prSet presAssocID="{1770067A-13FC-40B8-9174-D631DD5F4FFE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29E52B11-98E6-42FD-A4F1-46A34C55FF27}" srcId="{D09F1A7E-50D6-4DD9-88CD-B47126F8F385}" destId="{1770067A-13FC-40B8-9174-D631DD5F4FFE}" srcOrd="4" destOrd="0" parTransId="{267B9E17-A65C-4195-8810-FCAF23D0FA47}" sibTransId="{8EA5698A-35E9-4A88-A53F-6C770208E34F}"/>
    <dgm:cxn modelId="{94D4AA22-E86D-41F6-9E69-D70699949297}" type="presOf" srcId="{116C1EC3-5F9D-4D51-B2E9-83CB7AD20A77}" destId="{D109E1F5-A99D-4210-876B-18664C9D3D81}" srcOrd="0" destOrd="0" presId="urn:microsoft.com/office/officeart/2018/2/layout/IconVerticalSolidList"/>
    <dgm:cxn modelId="{64089850-C290-4079-A045-E0D182F586A0}" type="presOf" srcId="{1BACABFA-5639-4A53-B40B-7975916FEE71}" destId="{BE57FA84-DE4E-4B00-B812-5A250378B2CA}" srcOrd="0" destOrd="0" presId="urn:microsoft.com/office/officeart/2018/2/layout/IconVerticalSolidList"/>
    <dgm:cxn modelId="{1CDB4553-037D-44AC-A5AA-2EA3939F01EF}" type="presOf" srcId="{AA28D4CD-5BD6-437A-95D2-C1CEA5393A01}" destId="{8F0C83D6-D307-499F-8024-BAAF4EA7FB95}" srcOrd="0" destOrd="0" presId="urn:microsoft.com/office/officeart/2018/2/layout/IconVerticalSolidList"/>
    <dgm:cxn modelId="{ABB13456-0842-4A0E-9A60-04E581CFDA56}" srcId="{D09F1A7E-50D6-4DD9-88CD-B47126F8F385}" destId="{AA28D4CD-5BD6-437A-95D2-C1CEA5393A01}" srcOrd="3" destOrd="0" parTransId="{0949DE98-191F-44C3-8518-6069F8DCE4FA}" sibTransId="{F97B79C0-F78A-46D2-A630-16B7E73FB106}"/>
    <dgm:cxn modelId="{6EF72495-12BA-4487-97F9-F132A68AB814}" srcId="{D09F1A7E-50D6-4DD9-88CD-B47126F8F385}" destId="{1BACABFA-5639-4A53-B40B-7975916FEE71}" srcOrd="0" destOrd="0" parTransId="{D92A7785-D2EC-4680-B31E-26E741902589}" sibTransId="{9433A797-B4F9-41DE-A7D6-AE280360D9A3}"/>
    <dgm:cxn modelId="{03AE1196-3321-40D7-93EB-003E3B06A248}" srcId="{D09F1A7E-50D6-4DD9-88CD-B47126F8F385}" destId="{116C1EC3-5F9D-4D51-B2E9-83CB7AD20A77}" srcOrd="1" destOrd="0" parTransId="{281003C8-1357-4152-8176-341AE4DB2D15}" sibTransId="{7D1A79CF-D90E-42C6-9CD1-302E51C58347}"/>
    <dgm:cxn modelId="{4AFE549A-69F1-4E8C-BCA2-6BE8ED51ECA2}" type="presOf" srcId="{1770067A-13FC-40B8-9174-D631DD5F4FFE}" destId="{E2853F67-737B-4810-88E3-51A168B9226C}" srcOrd="0" destOrd="0" presId="urn:microsoft.com/office/officeart/2018/2/layout/IconVerticalSolidList"/>
    <dgm:cxn modelId="{28E78AD6-1366-488E-9EBE-1CA11D2A8422}" type="presOf" srcId="{DD2EF9B2-E36C-4064-8DE4-574F958B66B4}" destId="{CA9DDC5F-7F8A-42DA-8C14-05D0D8615436}" srcOrd="0" destOrd="0" presId="urn:microsoft.com/office/officeart/2018/2/layout/IconVerticalSolidList"/>
    <dgm:cxn modelId="{BC4B72F2-847E-420C-8EA2-43A45521516E}" srcId="{D09F1A7E-50D6-4DD9-88CD-B47126F8F385}" destId="{DD2EF9B2-E36C-4064-8DE4-574F958B66B4}" srcOrd="2" destOrd="0" parTransId="{0955B799-2C1F-4895-AF6C-A800FA3C08BE}" sibTransId="{8063D45E-98BB-45D0-AB63-5E49ADAC46C5}"/>
    <dgm:cxn modelId="{905FBDF4-EB60-42D9-A716-496E9E9C811A}" type="presOf" srcId="{D09F1A7E-50D6-4DD9-88CD-B47126F8F385}" destId="{FDC7EB4D-E355-43C2-B779-87AAE7168773}" srcOrd="0" destOrd="0" presId="urn:microsoft.com/office/officeart/2018/2/layout/IconVerticalSolidList"/>
    <dgm:cxn modelId="{75806F79-B6A6-4770-8017-968830077F6D}" type="presParOf" srcId="{FDC7EB4D-E355-43C2-B779-87AAE7168773}" destId="{8B7ECFF4-9CFF-496E-8D99-7B59B7A42765}" srcOrd="0" destOrd="0" presId="urn:microsoft.com/office/officeart/2018/2/layout/IconVerticalSolidList"/>
    <dgm:cxn modelId="{62FA107E-BD0D-4B3B-8F55-936B64B9B9EB}" type="presParOf" srcId="{8B7ECFF4-9CFF-496E-8D99-7B59B7A42765}" destId="{2F30F567-503A-4734-9B87-492AD14BAB07}" srcOrd="0" destOrd="0" presId="urn:microsoft.com/office/officeart/2018/2/layout/IconVerticalSolidList"/>
    <dgm:cxn modelId="{89F4DC99-EFC5-41D9-963D-1358DD0C60A1}" type="presParOf" srcId="{8B7ECFF4-9CFF-496E-8D99-7B59B7A42765}" destId="{EAE6C0B0-5422-4433-8DE1-5C54CF8EA88C}" srcOrd="1" destOrd="0" presId="urn:microsoft.com/office/officeart/2018/2/layout/IconVerticalSolidList"/>
    <dgm:cxn modelId="{2D1D7519-3D2F-422F-BDC6-DBDD652A7FDD}" type="presParOf" srcId="{8B7ECFF4-9CFF-496E-8D99-7B59B7A42765}" destId="{91F14782-2AF0-47E4-95E0-93799035F024}" srcOrd="2" destOrd="0" presId="urn:microsoft.com/office/officeart/2018/2/layout/IconVerticalSolidList"/>
    <dgm:cxn modelId="{275D532B-478E-434C-90D0-A10AA278F93F}" type="presParOf" srcId="{8B7ECFF4-9CFF-496E-8D99-7B59B7A42765}" destId="{BE57FA84-DE4E-4B00-B812-5A250378B2CA}" srcOrd="3" destOrd="0" presId="urn:microsoft.com/office/officeart/2018/2/layout/IconVerticalSolidList"/>
    <dgm:cxn modelId="{EDAC3ED7-D9C5-4403-83B7-40FE8B27FEFB}" type="presParOf" srcId="{FDC7EB4D-E355-43C2-B779-87AAE7168773}" destId="{46B0577D-90A4-41FE-9553-44AC0EE41663}" srcOrd="1" destOrd="0" presId="urn:microsoft.com/office/officeart/2018/2/layout/IconVerticalSolidList"/>
    <dgm:cxn modelId="{FC3145F4-8368-4D40-9616-5CB3BFBF84E5}" type="presParOf" srcId="{FDC7EB4D-E355-43C2-B779-87AAE7168773}" destId="{9FFE5ACE-8465-43A8-B500-8820742592CB}" srcOrd="2" destOrd="0" presId="urn:microsoft.com/office/officeart/2018/2/layout/IconVerticalSolidList"/>
    <dgm:cxn modelId="{88A2F20B-65FD-4BEC-A74C-9E9660B2BC2F}" type="presParOf" srcId="{9FFE5ACE-8465-43A8-B500-8820742592CB}" destId="{CB66A405-91AF-4033-B73D-F3476402BFEE}" srcOrd="0" destOrd="0" presId="urn:microsoft.com/office/officeart/2018/2/layout/IconVerticalSolidList"/>
    <dgm:cxn modelId="{4ACA3BFB-3D1F-4ABA-802A-D588D377978F}" type="presParOf" srcId="{9FFE5ACE-8465-43A8-B500-8820742592CB}" destId="{3AC8E7C1-FF3B-4481-8E3E-3E01918E3584}" srcOrd="1" destOrd="0" presId="urn:microsoft.com/office/officeart/2018/2/layout/IconVerticalSolidList"/>
    <dgm:cxn modelId="{223C34BF-CA42-40BF-977D-3E90E9596AC1}" type="presParOf" srcId="{9FFE5ACE-8465-43A8-B500-8820742592CB}" destId="{5C9A3A29-41A6-48C3-AD97-23D6A1526F14}" srcOrd="2" destOrd="0" presId="urn:microsoft.com/office/officeart/2018/2/layout/IconVerticalSolidList"/>
    <dgm:cxn modelId="{D991B393-5329-421B-A17D-5F90AE3AD7E5}" type="presParOf" srcId="{9FFE5ACE-8465-43A8-B500-8820742592CB}" destId="{D109E1F5-A99D-4210-876B-18664C9D3D81}" srcOrd="3" destOrd="0" presId="urn:microsoft.com/office/officeart/2018/2/layout/IconVerticalSolidList"/>
    <dgm:cxn modelId="{43529D15-EEA9-4864-9535-4C07EDDEE3AE}" type="presParOf" srcId="{FDC7EB4D-E355-43C2-B779-87AAE7168773}" destId="{6DD11B2E-E10C-4E2B-8706-29ADCEDEB488}" srcOrd="3" destOrd="0" presId="urn:microsoft.com/office/officeart/2018/2/layout/IconVerticalSolidList"/>
    <dgm:cxn modelId="{580357E9-15BC-4B37-9C3E-06A831531DA2}" type="presParOf" srcId="{FDC7EB4D-E355-43C2-B779-87AAE7168773}" destId="{887F507C-07FA-45BD-AEAA-1653AE5E6942}" srcOrd="4" destOrd="0" presId="urn:microsoft.com/office/officeart/2018/2/layout/IconVerticalSolidList"/>
    <dgm:cxn modelId="{40B45ADE-217C-4961-9F70-4F82EEC1EC07}" type="presParOf" srcId="{887F507C-07FA-45BD-AEAA-1653AE5E6942}" destId="{FFACC5D2-2554-4664-9DED-284E593EF1E1}" srcOrd="0" destOrd="0" presId="urn:microsoft.com/office/officeart/2018/2/layout/IconVerticalSolidList"/>
    <dgm:cxn modelId="{5EF23409-8E53-4975-B590-2B59CB1FF532}" type="presParOf" srcId="{887F507C-07FA-45BD-AEAA-1653AE5E6942}" destId="{2776757A-0E22-469C-A26F-11988C38CFCC}" srcOrd="1" destOrd="0" presId="urn:microsoft.com/office/officeart/2018/2/layout/IconVerticalSolidList"/>
    <dgm:cxn modelId="{373880EA-56C8-4E8C-BBF0-948E5BB51049}" type="presParOf" srcId="{887F507C-07FA-45BD-AEAA-1653AE5E6942}" destId="{CB9DA456-9B33-478D-861A-0FE3350FF0E8}" srcOrd="2" destOrd="0" presId="urn:microsoft.com/office/officeart/2018/2/layout/IconVerticalSolidList"/>
    <dgm:cxn modelId="{20229CC6-F419-464E-863F-CCB3C9B38D2D}" type="presParOf" srcId="{887F507C-07FA-45BD-AEAA-1653AE5E6942}" destId="{CA9DDC5F-7F8A-42DA-8C14-05D0D8615436}" srcOrd="3" destOrd="0" presId="urn:microsoft.com/office/officeart/2018/2/layout/IconVerticalSolidList"/>
    <dgm:cxn modelId="{FE1BE869-0E96-4418-83EE-6EA7BC7FDC58}" type="presParOf" srcId="{FDC7EB4D-E355-43C2-B779-87AAE7168773}" destId="{63C73265-9A77-4FEF-85E6-AD639C2EE2CD}" srcOrd="5" destOrd="0" presId="urn:microsoft.com/office/officeart/2018/2/layout/IconVerticalSolidList"/>
    <dgm:cxn modelId="{FC9AF946-E536-43FD-948F-9FAF7FD4FC95}" type="presParOf" srcId="{FDC7EB4D-E355-43C2-B779-87AAE7168773}" destId="{BC77BBBA-399B-4D79-9C3A-4204D2E2C859}" srcOrd="6" destOrd="0" presId="urn:microsoft.com/office/officeart/2018/2/layout/IconVerticalSolidList"/>
    <dgm:cxn modelId="{D1B22286-8EB6-4799-B394-D7C52FC275BC}" type="presParOf" srcId="{BC77BBBA-399B-4D79-9C3A-4204D2E2C859}" destId="{4AB7D47C-4D22-4049-A547-1F2B74AA25C5}" srcOrd="0" destOrd="0" presId="urn:microsoft.com/office/officeart/2018/2/layout/IconVerticalSolidList"/>
    <dgm:cxn modelId="{B1BCA78C-186A-48F1-A69F-EA45EB119420}" type="presParOf" srcId="{BC77BBBA-399B-4D79-9C3A-4204D2E2C859}" destId="{658289C2-A4C1-4206-99C8-E410063F5E29}" srcOrd="1" destOrd="0" presId="urn:microsoft.com/office/officeart/2018/2/layout/IconVerticalSolidList"/>
    <dgm:cxn modelId="{1DA68945-5580-4CE6-9571-56B724A45D56}" type="presParOf" srcId="{BC77BBBA-399B-4D79-9C3A-4204D2E2C859}" destId="{8CD6A50D-E7E1-4A79-9A4E-C254282656D4}" srcOrd="2" destOrd="0" presId="urn:microsoft.com/office/officeart/2018/2/layout/IconVerticalSolidList"/>
    <dgm:cxn modelId="{06D71CD5-F24E-48A2-8620-13D851A11402}" type="presParOf" srcId="{BC77BBBA-399B-4D79-9C3A-4204D2E2C859}" destId="{8F0C83D6-D307-499F-8024-BAAF4EA7FB95}" srcOrd="3" destOrd="0" presId="urn:microsoft.com/office/officeart/2018/2/layout/IconVerticalSolidList"/>
    <dgm:cxn modelId="{4940590A-43FC-426A-A5DE-DF0D4EBF6FE6}" type="presParOf" srcId="{FDC7EB4D-E355-43C2-B779-87AAE7168773}" destId="{2B43B471-5D51-4B0F-9F69-DBEB3657D0CC}" srcOrd="7" destOrd="0" presId="urn:microsoft.com/office/officeart/2018/2/layout/IconVerticalSolidList"/>
    <dgm:cxn modelId="{BF0318F6-5300-4C30-9477-7E7FC8151CE1}" type="presParOf" srcId="{FDC7EB4D-E355-43C2-B779-87AAE7168773}" destId="{F77404C1-4778-4BAC-8790-8EDA8EABA44D}" srcOrd="8" destOrd="0" presId="urn:microsoft.com/office/officeart/2018/2/layout/IconVerticalSolidList"/>
    <dgm:cxn modelId="{3D1B7CC1-0F80-4050-B8A2-FB7C4195D28F}" type="presParOf" srcId="{F77404C1-4778-4BAC-8790-8EDA8EABA44D}" destId="{702F4BA6-68B9-4B75-BAED-C2CF266FCEFB}" srcOrd="0" destOrd="0" presId="urn:microsoft.com/office/officeart/2018/2/layout/IconVerticalSolidList"/>
    <dgm:cxn modelId="{52A6B74C-0341-42CC-9202-E0BCEB727DDB}" type="presParOf" srcId="{F77404C1-4778-4BAC-8790-8EDA8EABA44D}" destId="{EA45AD47-5982-428D-ABD7-92BC60C4AE23}" srcOrd="1" destOrd="0" presId="urn:microsoft.com/office/officeart/2018/2/layout/IconVerticalSolidList"/>
    <dgm:cxn modelId="{63C9C95F-C8C2-49A5-B7F9-9C01497DE1D2}" type="presParOf" srcId="{F77404C1-4778-4BAC-8790-8EDA8EABA44D}" destId="{F0FD26C8-DA76-4145-A154-0FA43B3ACD9E}" srcOrd="2" destOrd="0" presId="urn:microsoft.com/office/officeart/2018/2/layout/IconVerticalSolidList"/>
    <dgm:cxn modelId="{37344091-DE39-44D2-8604-228738659061}" type="presParOf" srcId="{F77404C1-4778-4BAC-8790-8EDA8EABA44D}" destId="{E2853F67-737B-4810-88E3-51A168B9226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55CB61-9A3D-4A7E-9778-7451AE5B93E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1A31FBB-EB9F-4CD8-BD0C-2034105B5529}">
      <dgm:prSet/>
      <dgm:spPr/>
      <dgm:t>
        <a:bodyPr/>
        <a:lstStyle/>
        <a:p>
          <a:r>
            <a:rPr lang="en-US"/>
            <a:t>• Discomfort and distraction</a:t>
          </a:r>
        </a:p>
      </dgm:t>
    </dgm:pt>
    <dgm:pt modelId="{16B2BD10-D6E2-404F-8862-A0A7527237AD}" type="parTrans" cxnId="{D32E3C4E-7412-4BB5-B22D-483D29E53CF6}">
      <dgm:prSet/>
      <dgm:spPr/>
      <dgm:t>
        <a:bodyPr/>
        <a:lstStyle/>
        <a:p>
          <a:endParaRPr lang="en-US"/>
        </a:p>
      </dgm:t>
    </dgm:pt>
    <dgm:pt modelId="{269390F9-2303-488E-B4DA-083321EBA599}" type="sibTrans" cxnId="{D32E3C4E-7412-4BB5-B22D-483D29E53CF6}">
      <dgm:prSet/>
      <dgm:spPr/>
      <dgm:t>
        <a:bodyPr/>
        <a:lstStyle/>
        <a:p>
          <a:endParaRPr lang="en-US"/>
        </a:p>
      </dgm:t>
    </dgm:pt>
    <dgm:pt modelId="{D9EF00E9-7B46-4EA7-97DF-8D1158263D97}">
      <dgm:prSet/>
      <dgm:spPr/>
      <dgm:t>
        <a:bodyPr/>
        <a:lstStyle/>
        <a:p>
          <a:r>
            <a:rPr lang="en-US"/>
            <a:t>• Sleep disturbance from itching or night sweats</a:t>
          </a:r>
        </a:p>
      </dgm:t>
    </dgm:pt>
    <dgm:pt modelId="{E853E351-5BF1-4A1A-9FED-E8F9152F85C9}" type="parTrans" cxnId="{0CD26756-9F9D-41CD-B30A-CE2AAD6B2593}">
      <dgm:prSet/>
      <dgm:spPr/>
      <dgm:t>
        <a:bodyPr/>
        <a:lstStyle/>
        <a:p>
          <a:endParaRPr lang="en-US"/>
        </a:p>
      </dgm:t>
    </dgm:pt>
    <dgm:pt modelId="{B6BA7B59-7B49-4E4C-93B6-6674E8EBE675}" type="sibTrans" cxnId="{0CD26756-9F9D-41CD-B30A-CE2AAD6B2593}">
      <dgm:prSet/>
      <dgm:spPr/>
      <dgm:t>
        <a:bodyPr/>
        <a:lstStyle/>
        <a:p>
          <a:endParaRPr lang="en-US"/>
        </a:p>
      </dgm:t>
    </dgm:pt>
    <dgm:pt modelId="{DC4285F8-1093-4B5E-B62F-B7EBB0774673}">
      <dgm:prSet/>
      <dgm:spPr/>
      <dgm:t>
        <a:bodyPr/>
        <a:lstStyle/>
        <a:p>
          <a:r>
            <a:rPr lang="en-US"/>
            <a:t>• Reduced confidence</a:t>
          </a:r>
        </a:p>
      </dgm:t>
    </dgm:pt>
    <dgm:pt modelId="{4109C40C-2D75-49D6-8B5B-F9D4F197E304}" type="parTrans" cxnId="{5F3C6C3E-6339-4F9B-80D7-190A8AD9CDD9}">
      <dgm:prSet/>
      <dgm:spPr/>
      <dgm:t>
        <a:bodyPr/>
        <a:lstStyle/>
        <a:p>
          <a:endParaRPr lang="en-US"/>
        </a:p>
      </dgm:t>
    </dgm:pt>
    <dgm:pt modelId="{924CCB2C-B532-4A96-AC78-F7C4107CB9EC}" type="sibTrans" cxnId="{5F3C6C3E-6339-4F9B-80D7-190A8AD9CDD9}">
      <dgm:prSet/>
      <dgm:spPr/>
      <dgm:t>
        <a:bodyPr/>
        <a:lstStyle/>
        <a:p>
          <a:endParaRPr lang="en-US"/>
        </a:p>
      </dgm:t>
    </dgm:pt>
    <dgm:pt modelId="{7AEEECCB-FCCF-455B-A420-B0768782E8DD}">
      <dgm:prSet/>
      <dgm:spPr/>
      <dgm:t>
        <a:bodyPr/>
        <a:lstStyle/>
        <a:p>
          <a:r>
            <a:rPr lang="en-US"/>
            <a:t>• Increased sickness absence if unmanaged</a:t>
          </a:r>
        </a:p>
      </dgm:t>
    </dgm:pt>
    <dgm:pt modelId="{6F0FD75B-6710-45F1-8EAD-22CD6784547A}" type="parTrans" cxnId="{B4CE5BA0-F3AC-4F53-9CC0-7B9604E26117}">
      <dgm:prSet/>
      <dgm:spPr/>
      <dgm:t>
        <a:bodyPr/>
        <a:lstStyle/>
        <a:p>
          <a:endParaRPr lang="en-US"/>
        </a:p>
      </dgm:t>
    </dgm:pt>
    <dgm:pt modelId="{811E89D2-5E4D-433D-804F-8E5865639B4C}" type="sibTrans" cxnId="{B4CE5BA0-F3AC-4F53-9CC0-7B9604E26117}">
      <dgm:prSet/>
      <dgm:spPr/>
      <dgm:t>
        <a:bodyPr/>
        <a:lstStyle/>
        <a:p>
          <a:endParaRPr lang="en-US"/>
        </a:p>
      </dgm:t>
    </dgm:pt>
    <dgm:pt modelId="{AEE58718-C8E5-4A99-98D5-937CCD2E8EE6}" type="pres">
      <dgm:prSet presAssocID="{B955CB61-9A3D-4A7E-9778-7451AE5B93E4}" presName="root" presStyleCnt="0">
        <dgm:presLayoutVars>
          <dgm:dir/>
          <dgm:resizeHandles val="exact"/>
        </dgm:presLayoutVars>
      </dgm:prSet>
      <dgm:spPr/>
    </dgm:pt>
    <dgm:pt modelId="{53006001-7DEA-4A9E-AD1F-0ADD7F83A102}" type="pres">
      <dgm:prSet presAssocID="{B1A31FBB-EB9F-4CD8-BD0C-2034105B5529}" presName="compNode" presStyleCnt="0"/>
      <dgm:spPr/>
    </dgm:pt>
    <dgm:pt modelId="{7C235CB7-92E3-45BD-96D1-7A2E3AB18D80}" type="pres">
      <dgm:prSet presAssocID="{B1A31FBB-EB9F-4CD8-BD0C-2034105B5529}" presName="bgRect" presStyleLbl="bgShp" presStyleIdx="0" presStyleCnt="4"/>
      <dgm:spPr/>
    </dgm:pt>
    <dgm:pt modelId="{58A47D99-3FA1-4CCA-B487-07F666BFBB88}" type="pres">
      <dgm:prSet presAssocID="{B1A31FBB-EB9F-4CD8-BD0C-2034105B5529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fused Person"/>
        </a:ext>
      </dgm:extLst>
    </dgm:pt>
    <dgm:pt modelId="{768D7314-7DDA-4CE1-8CEF-3E360168CCCF}" type="pres">
      <dgm:prSet presAssocID="{B1A31FBB-EB9F-4CD8-BD0C-2034105B5529}" presName="spaceRect" presStyleCnt="0"/>
      <dgm:spPr/>
    </dgm:pt>
    <dgm:pt modelId="{73332B89-DBEB-4221-A156-47056377B5A9}" type="pres">
      <dgm:prSet presAssocID="{B1A31FBB-EB9F-4CD8-BD0C-2034105B5529}" presName="parTx" presStyleLbl="revTx" presStyleIdx="0" presStyleCnt="4">
        <dgm:presLayoutVars>
          <dgm:chMax val="0"/>
          <dgm:chPref val="0"/>
        </dgm:presLayoutVars>
      </dgm:prSet>
      <dgm:spPr/>
    </dgm:pt>
    <dgm:pt modelId="{40CA600A-B5DD-42D1-A237-DD89DBE6A72F}" type="pres">
      <dgm:prSet presAssocID="{269390F9-2303-488E-B4DA-083321EBA599}" presName="sibTrans" presStyleCnt="0"/>
      <dgm:spPr/>
    </dgm:pt>
    <dgm:pt modelId="{7766549F-FBFC-43FF-8094-DCC6B183B873}" type="pres">
      <dgm:prSet presAssocID="{D9EF00E9-7B46-4EA7-97DF-8D1158263D97}" presName="compNode" presStyleCnt="0"/>
      <dgm:spPr/>
    </dgm:pt>
    <dgm:pt modelId="{34FE60F3-838B-41AC-9F62-9C2069510269}" type="pres">
      <dgm:prSet presAssocID="{D9EF00E9-7B46-4EA7-97DF-8D1158263D97}" presName="bgRect" presStyleLbl="bgShp" presStyleIdx="1" presStyleCnt="4"/>
      <dgm:spPr/>
    </dgm:pt>
    <dgm:pt modelId="{4A18A954-E33F-46DF-B8E1-7A1D441F7ECD}" type="pres">
      <dgm:prSet presAssocID="{D9EF00E9-7B46-4EA7-97DF-8D1158263D97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leep"/>
        </a:ext>
      </dgm:extLst>
    </dgm:pt>
    <dgm:pt modelId="{6226E8D6-EC32-43D7-9BD8-28B8327F5169}" type="pres">
      <dgm:prSet presAssocID="{D9EF00E9-7B46-4EA7-97DF-8D1158263D97}" presName="spaceRect" presStyleCnt="0"/>
      <dgm:spPr/>
    </dgm:pt>
    <dgm:pt modelId="{7AA4A2B6-AD9F-4C72-81DA-D6F745938DE9}" type="pres">
      <dgm:prSet presAssocID="{D9EF00E9-7B46-4EA7-97DF-8D1158263D97}" presName="parTx" presStyleLbl="revTx" presStyleIdx="1" presStyleCnt="4">
        <dgm:presLayoutVars>
          <dgm:chMax val="0"/>
          <dgm:chPref val="0"/>
        </dgm:presLayoutVars>
      </dgm:prSet>
      <dgm:spPr/>
    </dgm:pt>
    <dgm:pt modelId="{77C3AC16-E527-4D76-95DB-C73EDA36DA31}" type="pres">
      <dgm:prSet presAssocID="{B6BA7B59-7B49-4E4C-93B6-6674E8EBE675}" presName="sibTrans" presStyleCnt="0"/>
      <dgm:spPr/>
    </dgm:pt>
    <dgm:pt modelId="{A62B61F7-EED1-47BB-A049-85FEF0D3E4FE}" type="pres">
      <dgm:prSet presAssocID="{DC4285F8-1093-4B5E-B62F-B7EBB0774673}" presName="compNode" presStyleCnt="0"/>
      <dgm:spPr/>
    </dgm:pt>
    <dgm:pt modelId="{D48FF5CD-4F88-4075-9F5B-7626F797A838}" type="pres">
      <dgm:prSet presAssocID="{DC4285F8-1093-4B5E-B62F-B7EBB0774673}" presName="bgRect" presStyleLbl="bgShp" presStyleIdx="2" presStyleCnt="4"/>
      <dgm:spPr/>
    </dgm:pt>
    <dgm:pt modelId="{8FD47EA9-BB39-4237-AC1F-20AB9AACB7B5}" type="pres">
      <dgm:prSet presAssocID="{DC4285F8-1093-4B5E-B62F-B7EBB0774673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ward trend"/>
        </a:ext>
      </dgm:extLst>
    </dgm:pt>
    <dgm:pt modelId="{B7C7BED5-CCF2-41AE-9524-A5264F54B3CA}" type="pres">
      <dgm:prSet presAssocID="{DC4285F8-1093-4B5E-B62F-B7EBB0774673}" presName="spaceRect" presStyleCnt="0"/>
      <dgm:spPr/>
    </dgm:pt>
    <dgm:pt modelId="{20E0ED40-6B60-418F-B068-CB28D94DC2D3}" type="pres">
      <dgm:prSet presAssocID="{DC4285F8-1093-4B5E-B62F-B7EBB0774673}" presName="parTx" presStyleLbl="revTx" presStyleIdx="2" presStyleCnt="4">
        <dgm:presLayoutVars>
          <dgm:chMax val="0"/>
          <dgm:chPref val="0"/>
        </dgm:presLayoutVars>
      </dgm:prSet>
      <dgm:spPr/>
    </dgm:pt>
    <dgm:pt modelId="{2D2840E3-BB26-49AB-B152-9A2792974840}" type="pres">
      <dgm:prSet presAssocID="{924CCB2C-B532-4A96-AC78-F7C4107CB9EC}" presName="sibTrans" presStyleCnt="0"/>
      <dgm:spPr/>
    </dgm:pt>
    <dgm:pt modelId="{6C8E4301-FACD-4E65-83AD-410343845394}" type="pres">
      <dgm:prSet presAssocID="{7AEEECCB-FCCF-455B-A420-B0768782E8DD}" presName="compNode" presStyleCnt="0"/>
      <dgm:spPr/>
    </dgm:pt>
    <dgm:pt modelId="{96B2B688-244C-4877-81D6-32A330129F47}" type="pres">
      <dgm:prSet presAssocID="{7AEEECCB-FCCF-455B-A420-B0768782E8DD}" presName="bgRect" presStyleLbl="bgShp" presStyleIdx="3" presStyleCnt="4"/>
      <dgm:spPr/>
    </dgm:pt>
    <dgm:pt modelId="{5DAEAE82-C427-4BCF-9736-4456F140C2C9}" type="pres">
      <dgm:prSet presAssocID="{7AEEECCB-FCCF-455B-A420-B0768782E8DD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9251D698-6E98-4F9D-B99A-269DA4E70E1C}" type="pres">
      <dgm:prSet presAssocID="{7AEEECCB-FCCF-455B-A420-B0768782E8DD}" presName="spaceRect" presStyleCnt="0"/>
      <dgm:spPr/>
    </dgm:pt>
    <dgm:pt modelId="{8058BEB0-ACE9-4899-8735-B1C094EBDDF9}" type="pres">
      <dgm:prSet presAssocID="{7AEEECCB-FCCF-455B-A420-B0768782E8DD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F3C6C3E-6339-4F9B-80D7-190A8AD9CDD9}" srcId="{B955CB61-9A3D-4A7E-9778-7451AE5B93E4}" destId="{DC4285F8-1093-4B5E-B62F-B7EBB0774673}" srcOrd="2" destOrd="0" parTransId="{4109C40C-2D75-49D6-8B5B-F9D4F197E304}" sibTransId="{924CCB2C-B532-4A96-AC78-F7C4107CB9EC}"/>
    <dgm:cxn modelId="{D32E3C4E-7412-4BB5-B22D-483D29E53CF6}" srcId="{B955CB61-9A3D-4A7E-9778-7451AE5B93E4}" destId="{B1A31FBB-EB9F-4CD8-BD0C-2034105B5529}" srcOrd="0" destOrd="0" parTransId="{16B2BD10-D6E2-404F-8862-A0A7527237AD}" sibTransId="{269390F9-2303-488E-B4DA-083321EBA599}"/>
    <dgm:cxn modelId="{0CD26756-9F9D-41CD-B30A-CE2AAD6B2593}" srcId="{B955CB61-9A3D-4A7E-9778-7451AE5B93E4}" destId="{D9EF00E9-7B46-4EA7-97DF-8D1158263D97}" srcOrd="1" destOrd="0" parTransId="{E853E351-5BF1-4A1A-9FED-E8F9152F85C9}" sibTransId="{B6BA7B59-7B49-4E4C-93B6-6674E8EBE675}"/>
    <dgm:cxn modelId="{B4CE5BA0-F3AC-4F53-9CC0-7B9604E26117}" srcId="{B955CB61-9A3D-4A7E-9778-7451AE5B93E4}" destId="{7AEEECCB-FCCF-455B-A420-B0768782E8DD}" srcOrd="3" destOrd="0" parTransId="{6F0FD75B-6710-45F1-8EAD-22CD6784547A}" sibTransId="{811E89D2-5E4D-433D-804F-8E5865639B4C}"/>
    <dgm:cxn modelId="{C15411AE-1AF5-4BC3-AA29-ED6D51FADBB4}" type="presOf" srcId="{D9EF00E9-7B46-4EA7-97DF-8D1158263D97}" destId="{7AA4A2B6-AD9F-4C72-81DA-D6F745938DE9}" srcOrd="0" destOrd="0" presId="urn:microsoft.com/office/officeart/2018/2/layout/IconVerticalSolidList"/>
    <dgm:cxn modelId="{35EEE0B3-ADBC-45DD-B8CE-5191C1E9F6A1}" type="presOf" srcId="{7AEEECCB-FCCF-455B-A420-B0768782E8DD}" destId="{8058BEB0-ACE9-4899-8735-B1C094EBDDF9}" srcOrd="0" destOrd="0" presId="urn:microsoft.com/office/officeart/2018/2/layout/IconVerticalSolidList"/>
    <dgm:cxn modelId="{2C6F81B9-B561-49D6-84AC-BA4C48C7B7F1}" type="presOf" srcId="{DC4285F8-1093-4B5E-B62F-B7EBB0774673}" destId="{20E0ED40-6B60-418F-B068-CB28D94DC2D3}" srcOrd="0" destOrd="0" presId="urn:microsoft.com/office/officeart/2018/2/layout/IconVerticalSolidList"/>
    <dgm:cxn modelId="{8A34C2E7-AB07-4393-8100-51579B1FD330}" type="presOf" srcId="{B955CB61-9A3D-4A7E-9778-7451AE5B93E4}" destId="{AEE58718-C8E5-4A99-98D5-937CCD2E8EE6}" srcOrd="0" destOrd="0" presId="urn:microsoft.com/office/officeart/2018/2/layout/IconVerticalSolidList"/>
    <dgm:cxn modelId="{C8B643F8-9FCB-46C8-B6BA-1B620584088E}" type="presOf" srcId="{B1A31FBB-EB9F-4CD8-BD0C-2034105B5529}" destId="{73332B89-DBEB-4221-A156-47056377B5A9}" srcOrd="0" destOrd="0" presId="urn:microsoft.com/office/officeart/2018/2/layout/IconVerticalSolidList"/>
    <dgm:cxn modelId="{5296754F-8ADE-4221-A810-2E167BB2691B}" type="presParOf" srcId="{AEE58718-C8E5-4A99-98D5-937CCD2E8EE6}" destId="{53006001-7DEA-4A9E-AD1F-0ADD7F83A102}" srcOrd="0" destOrd="0" presId="urn:microsoft.com/office/officeart/2018/2/layout/IconVerticalSolidList"/>
    <dgm:cxn modelId="{237C7C2A-AFE6-4DB7-81A6-B68A0D2F975A}" type="presParOf" srcId="{53006001-7DEA-4A9E-AD1F-0ADD7F83A102}" destId="{7C235CB7-92E3-45BD-96D1-7A2E3AB18D80}" srcOrd="0" destOrd="0" presId="urn:microsoft.com/office/officeart/2018/2/layout/IconVerticalSolidList"/>
    <dgm:cxn modelId="{0BE4E590-C4DC-4A30-B9AA-01F97F238633}" type="presParOf" srcId="{53006001-7DEA-4A9E-AD1F-0ADD7F83A102}" destId="{58A47D99-3FA1-4CCA-B487-07F666BFBB88}" srcOrd="1" destOrd="0" presId="urn:microsoft.com/office/officeart/2018/2/layout/IconVerticalSolidList"/>
    <dgm:cxn modelId="{9D832ED8-55F8-4114-BDAB-F8AB0B90E6C3}" type="presParOf" srcId="{53006001-7DEA-4A9E-AD1F-0ADD7F83A102}" destId="{768D7314-7DDA-4CE1-8CEF-3E360168CCCF}" srcOrd="2" destOrd="0" presId="urn:microsoft.com/office/officeart/2018/2/layout/IconVerticalSolidList"/>
    <dgm:cxn modelId="{67197E2E-A334-4F13-9A4C-D8C441D748E0}" type="presParOf" srcId="{53006001-7DEA-4A9E-AD1F-0ADD7F83A102}" destId="{73332B89-DBEB-4221-A156-47056377B5A9}" srcOrd="3" destOrd="0" presId="urn:microsoft.com/office/officeart/2018/2/layout/IconVerticalSolidList"/>
    <dgm:cxn modelId="{6D1D718D-3640-47D9-9931-BFFACF0AB17E}" type="presParOf" srcId="{AEE58718-C8E5-4A99-98D5-937CCD2E8EE6}" destId="{40CA600A-B5DD-42D1-A237-DD89DBE6A72F}" srcOrd="1" destOrd="0" presId="urn:microsoft.com/office/officeart/2018/2/layout/IconVerticalSolidList"/>
    <dgm:cxn modelId="{02729ED8-4CB3-4B48-9916-68D1BE268830}" type="presParOf" srcId="{AEE58718-C8E5-4A99-98D5-937CCD2E8EE6}" destId="{7766549F-FBFC-43FF-8094-DCC6B183B873}" srcOrd="2" destOrd="0" presId="urn:microsoft.com/office/officeart/2018/2/layout/IconVerticalSolidList"/>
    <dgm:cxn modelId="{3C791E60-9A8C-46F2-BA3D-DF4C28018101}" type="presParOf" srcId="{7766549F-FBFC-43FF-8094-DCC6B183B873}" destId="{34FE60F3-838B-41AC-9F62-9C2069510269}" srcOrd="0" destOrd="0" presId="urn:microsoft.com/office/officeart/2018/2/layout/IconVerticalSolidList"/>
    <dgm:cxn modelId="{70A111AE-7FB7-4659-A660-A759D9378EC0}" type="presParOf" srcId="{7766549F-FBFC-43FF-8094-DCC6B183B873}" destId="{4A18A954-E33F-46DF-B8E1-7A1D441F7ECD}" srcOrd="1" destOrd="0" presId="urn:microsoft.com/office/officeart/2018/2/layout/IconVerticalSolidList"/>
    <dgm:cxn modelId="{F85FCF24-0A4A-4A36-AED5-9DF783C04C44}" type="presParOf" srcId="{7766549F-FBFC-43FF-8094-DCC6B183B873}" destId="{6226E8D6-EC32-43D7-9BD8-28B8327F5169}" srcOrd="2" destOrd="0" presId="urn:microsoft.com/office/officeart/2018/2/layout/IconVerticalSolidList"/>
    <dgm:cxn modelId="{4358AB69-851B-4C52-BE64-5C5C1EE4DB0B}" type="presParOf" srcId="{7766549F-FBFC-43FF-8094-DCC6B183B873}" destId="{7AA4A2B6-AD9F-4C72-81DA-D6F745938DE9}" srcOrd="3" destOrd="0" presId="urn:microsoft.com/office/officeart/2018/2/layout/IconVerticalSolidList"/>
    <dgm:cxn modelId="{B77F09B6-B560-4CBB-A05A-0221C9F77E9E}" type="presParOf" srcId="{AEE58718-C8E5-4A99-98D5-937CCD2E8EE6}" destId="{77C3AC16-E527-4D76-95DB-C73EDA36DA31}" srcOrd="3" destOrd="0" presId="urn:microsoft.com/office/officeart/2018/2/layout/IconVerticalSolidList"/>
    <dgm:cxn modelId="{3ECC2FCA-A3B5-497C-B508-8A3B2664614C}" type="presParOf" srcId="{AEE58718-C8E5-4A99-98D5-937CCD2E8EE6}" destId="{A62B61F7-EED1-47BB-A049-85FEF0D3E4FE}" srcOrd="4" destOrd="0" presId="urn:microsoft.com/office/officeart/2018/2/layout/IconVerticalSolidList"/>
    <dgm:cxn modelId="{6CB7B327-9E06-492D-9AC8-03E34B31BFDD}" type="presParOf" srcId="{A62B61F7-EED1-47BB-A049-85FEF0D3E4FE}" destId="{D48FF5CD-4F88-4075-9F5B-7626F797A838}" srcOrd="0" destOrd="0" presId="urn:microsoft.com/office/officeart/2018/2/layout/IconVerticalSolidList"/>
    <dgm:cxn modelId="{1F6C60BC-7157-4B87-866F-5AAAD6EA53F3}" type="presParOf" srcId="{A62B61F7-EED1-47BB-A049-85FEF0D3E4FE}" destId="{8FD47EA9-BB39-4237-AC1F-20AB9AACB7B5}" srcOrd="1" destOrd="0" presId="urn:microsoft.com/office/officeart/2018/2/layout/IconVerticalSolidList"/>
    <dgm:cxn modelId="{29B367FC-0147-46AF-B85A-818E309AC29F}" type="presParOf" srcId="{A62B61F7-EED1-47BB-A049-85FEF0D3E4FE}" destId="{B7C7BED5-CCF2-41AE-9524-A5264F54B3CA}" srcOrd="2" destOrd="0" presId="urn:microsoft.com/office/officeart/2018/2/layout/IconVerticalSolidList"/>
    <dgm:cxn modelId="{558416E2-64CD-48D7-ABB9-38B6681E6F25}" type="presParOf" srcId="{A62B61F7-EED1-47BB-A049-85FEF0D3E4FE}" destId="{20E0ED40-6B60-418F-B068-CB28D94DC2D3}" srcOrd="3" destOrd="0" presId="urn:microsoft.com/office/officeart/2018/2/layout/IconVerticalSolidList"/>
    <dgm:cxn modelId="{D728B86E-4D57-4277-A247-3F970EC49BA0}" type="presParOf" srcId="{AEE58718-C8E5-4A99-98D5-937CCD2E8EE6}" destId="{2D2840E3-BB26-49AB-B152-9A2792974840}" srcOrd="5" destOrd="0" presId="urn:microsoft.com/office/officeart/2018/2/layout/IconVerticalSolidList"/>
    <dgm:cxn modelId="{A9CD7A4D-B245-4B59-A91A-F7EC9283E27B}" type="presParOf" srcId="{AEE58718-C8E5-4A99-98D5-937CCD2E8EE6}" destId="{6C8E4301-FACD-4E65-83AD-410343845394}" srcOrd="6" destOrd="0" presId="urn:microsoft.com/office/officeart/2018/2/layout/IconVerticalSolidList"/>
    <dgm:cxn modelId="{7F190537-7EE1-49E6-A0E3-69532C891F65}" type="presParOf" srcId="{6C8E4301-FACD-4E65-83AD-410343845394}" destId="{96B2B688-244C-4877-81D6-32A330129F47}" srcOrd="0" destOrd="0" presId="urn:microsoft.com/office/officeart/2018/2/layout/IconVerticalSolidList"/>
    <dgm:cxn modelId="{5C76B70E-939C-4CB5-A068-077971007E56}" type="presParOf" srcId="{6C8E4301-FACD-4E65-83AD-410343845394}" destId="{5DAEAE82-C427-4BCF-9736-4456F140C2C9}" srcOrd="1" destOrd="0" presId="urn:microsoft.com/office/officeart/2018/2/layout/IconVerticalSolidList"/>
    <dgm:cxn modelId="{B0E1F3F6-7AA3-42AA-A773-591C991DD69D}" type="presParOf" srcId="{6C8E4301-FACD-4E65-83AD-410343845394}" destId="{9251D698-6E98-4F9D-B99A-269DA4E70E1C}" srcOrd="2" destOrd="0" presId="urn:microsoft.com/office/officeart/2018/2/layout/IconVerticalSolidList"/>
    <dgm:cxn modelId="{1ADC6E24-64C3-4550-BDC0-DCC076752204}" type="presParOf" srcId="{6C8E4301-FACD-4E65-83AD-410343845394}" destId="{8058BEB0-ACE9-4899-8735-B1C094EBDDF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68AE66-75EC-4A36-BF12-326A99DF6E59}" type="doc">
      <dgm:prSet loTypeId="urn:microsoft.com/office/officeart/2005/8/layout/vProcess5" loCatId="process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E8ED450-57E7-4108-BA0A-2D3D4E5B5589}">
      <dgm:prSet/>
      <dgm:spPr/>
      <dgm:t>
        <a:bodyPr/>
        <a:lstStyle/>
        <a:p>
          <a:r>
            <a:rPr lang="en-GB"/>
            <a:t>• Review symptoms and medical history</a:t>
          </a:r>
          <a:endParaRPr lang="en-US"/>
        </a:p>
      </dgm:t>
    </dgm:pt>
    <dgm:pt modelId="{169527DC-72D9-4608-A6A0-D5F525FCC624}" type="parTrans" cxnId="{99DCF922-58E5-405C-8309-9A481F980192}">
      <dgm:prSet/>
      <dgm:spPr/>
      <dgm:t>
        <a:bodyPr/>
        <a:lstStyle/>
        <a:p>
          <a:endParaRPr lang="en-US"/>
        </a:p>
      </dgm:t>
    </dgm:pt>
    <dgm:pt modelId="{CD98E648-6580-4C64-A42C-02864853C0C5}" type="sibTrans" cxnId="{99DCF922-58E5-405C-8309-9A481F980192}">
      <dgm:prSet/>
      <dgm:spPr/>
      <dgm:t>
        <a:bodyPr/>
        <a:lstStyle/>
        <a:p>
          <a:endParaRPr lang="en-US"/>
        </a:p>
      </dgm:t>
    </dgm:pt>
    <dgm:pt modelId="{E03929A0-CAFF-455D-A3BA-C6786D51B74C}">
      <dgm:prSet/>
      <dgm:spPr/>
      <dgm:t>
        <a:bodyPr/>
        <a:lstStyle/>
        <a:p>
          <a:r>
            <a:rPr lang="en-GB"/>
            <a:t>• Identify workplace triggers</a:t>
          </a:r>
          <a:endParaRPr lang="en-US"/>
        </a:p>
      </dgm:t>
    </dgm:pt>
    <dgm:pt modelId="{ADBBCB4D-E61F-49EF-9132-35C719F74BF9}" type="parTrans" cxnId="{EAB257EC-8173-4C68-A290-A16A48A684A5}">
      <dgm:prSet/>
      <dgm:spPr/>
      <dgm:t>
        <a:bodyPr/>
        <a:lstStyle/>
        <a:p>
          <a:endParaRPr lang="en-US"/>
        </a:p>
      </dgm:t>
    </dgm:pt>
    <dgm:pt modelId="{C2629125-508F-40BF-88EB-4B5D0849349B}" type="sibTrans" cxnId="{EAB257EC-8173-4C68-A290-A16A48A684A5}">
      <dgm:prSet/>
      <dgm:spPr/>
      <dgm:t>
        <a:bodyPr/>
        <a:lstStyle/>
        <a:p>
          <a:endParaRPr lang="en-US"/>
        </a:p>
      </dgm:t>
    </dgm:pt>
    <dgm:pt modelId="{C42C5DF6-89C4-496B-AC05-1E5C785305A0}">
      <dgm:prSet/>
      <dgm:spPr/>
      <dgm:t>
        <a:bodyPr/>
        <a:lstStyle/>
        <a:p>
          <a:r>
            <a:rPr lang="en-GB"/>
            <a:t>• Consider skin self referral or GP referral</a:t>
          </a:r>
          <a:endParaRPr lang="en-US"/>
        </a:p>
      </dgm:t>
    </dgm:pt>
    <dgm:pt modelId="{9013A8C3-3613-41FA-9C28-752DFDA7B687}" type="parTrans" cxnId="{258D900E-F6ED-4983-9CF7-E931747ABDDE}">
      <dgm:prSet/>
      <dgm:spPr/>
      <dgm:t>
        <a:bodyPr/>
        <a:lstStyle/>
        <a:p>
          <a:endParaRPr lang="en-US"/>
        </a:p>
      </dgm:t>
    </dgm:pt>
    <dgm:pt modelId="{69DD5B18-7D19-40C4-8D00-383571537B60}" type="sibTrans" cxnId="{258D900E-F6ED-4983-9CF7-E931747ABDDE}">
      <dgm:prSet/>
      <dgm:spPr/>
      <dgm:t>
        <a:bodyPr/>
        <a:lstStyle/>
        <a:p>
          <a:endParaRPr lang="en-US"/>
        </a:p>
      </dgm:t>
    </dgm:pt>
    <dgm:pt modelId="{98A75C35-C31E-4E7E-91D5-5C2D2BD24A65}">
      <dgm:prSet/>
      <dgm:spPr/>
      <dgm:t>
        <a:bodyPr/>
        <a:lstStyle/>
        <a:p>
          <a:r>
            <a:rPr lang="en-GB"/>
            <a:t>• Dermol</a:t>
          </a:r>
          <a:endParaRPr lang="en-US"/>
        </a:p>
      </dgm:t>
    </dgm:pt>
    <dgm:pt modelId="{BD3CF21E-33FD-4097-A9F9-29C47D0DECEC}" type="parTrans" cxnId="{B76D456D-BAD3-4B84-BC84-E7EB5B8DA4B2}">
      <dgm:prSet/>
      <dgm:spPr/>
      <dgm:t>
        <a:bodyPr/>
        <a:lstStyle/>
        <a:p>
          <a:endParaRPr lang="en-US"/>
        </a:p>
      </dgm:t>
    </dgm:pt>
    <dgm:pt modelId="{C69B56E8-77CF-4C33-A351-907F12E3D1F3}" type="sibTrans" cxnId="{B76D456D-BAD3-4B84-BC84-E7EB5B8DA4B2}">
      <dgm:prSet/>
      <dgm:spPr/>
      <dgm:t>
        <a:bodyPr/>
        <a:lstStyle/>
        <a:p>
          <a:endParaRPr lang="en-US"/>
        </a:p>
      </dgm:t>
    </dgm:pt>
    <dgm:pt modelId="{4AD03406-8086-4D92-B46A-1EFD065AFFD0}" type="pres">
      <dgm:prSet presAssocID="{0968AE66-75EC-4A36-BF12-326A99DF6E59}" presName="outerComposite" presStyleCnt="0">
        <dgm:presLayoutVars>
          <dgm:chMax val="5"/>
          <dgm:dir/>
          <dgm:resizeHandles val="exact"/>
        </dgm:presLayoutVars>
      </dgm:prSet>
      <dgm:spPr/>
    </dgm:pt>
    <dgm:pt modelId="{E2B8CA68-8B7C-492D-8FE1-0911DD59F3B6}" type="pres">
      <dgm:prSet presAssocID="{0968AE66-75EC-4A36-BF12-326A99DF6E59}" presName="dummyMaxCanvas" presStyleCnt="0">
        <dgm:presLayoutVars/>
      </dgm:prSet>
      <dgm:spPr/>
    </dgm:pt>
    <dgm:pt modelId="{605138A4-EAE6-496A-8FE4-90DB0A464425}" type="pres">
      <dgm:prSet presAssocID="{0968AE66-75EC-4A36-BF12-326A99DF6E59}" presName="FourNodes_1" presStyleLbl="node1" presStyleIdx="0" presStyleCnt="4">
        <dgm:presLayoutVars>
          <dgm:bulletEnabled val="1"/>
        </dgm:presLayoutVars>
      </dgm:prSet>
      <dgm:spPr/>
    </dgm:pt>
    <dgm:pt modelId="{922D5C2B-FC7A-4719-8583-85E15F6D3847}" type="pres">
      <dgm:prSet presAssocID="{0968AE66-75EC-4A36-BF12-326A99DF6E59}" presName="FourNodes_2" presStyleLbl="node1" presStyleIdx="1" presStyleCnt="4">
        <dgm:presLayoutVars>
          <dgm:bulletEnabled val="1"/>
        </dgm:presLayoutVars>
      </dgm:prSet>
      <dgm:spPr/>
    </dgm:pt>
    <dgm:pt modelId="{A8CFEC03-9EE6-45D1-B227-EFE61D2DA91B}" type="pres">
      <dgm:prSet presAssocID="{0968AE66-75EC-4A36-BF12-326A99DF6E59}" presName="FourNodes_3" presStyleLbl="node1" presStyleIdx="2" presStyleCnt="4">
        <dgm:presLayoutVars>
          <dgm:bulletEnabled val="1"/>
        </dgm:presLayoutVars>
      </dgm:prSet>
      <dgm:spPr/>
    </dgm:pt>
    <dgm:pt modelId="{208A72AB-41CA-465A-ABAD-51CFBAB37E0C}" type="pres">
      <dgm:prSet presAssocID="{0968AE66-75EC-4A36-BF12-326A99DF6E59}" presName="FourNodes_4" presStyleLbl="node1" presStyleIdx="3" presStyleCnt="4">
        <dgm:presLayoutVars>
          <dgm:bulletEnabled val="1"/>
        </dgm:presLayoutVars>
      </dgm:prSet>
      <dgm:spPr/>
    </dgm:pt>
    <dgm:pt modelId="{8CB5AC3E-5E00-4679-8175-4C554D27C43B}" type="pres">
      <dgm:prSet presAssocID="{0968AE66-75EC-4A36-BF12-326A99DF6E59}" presName="FourConn_1-2" presStyleLbl="fgAccFollowNode1" presStyleIdx="0" presStyleCnt="3">
        <dgm:presLayoutVars>
          <dgm:bulletEnabled val="1"/>
        </dgm:presLayoutVars>
      </dgm:prSet>
      <dgm:spPr/>
    </dgm:pt>
    <dgm:pt modelId="{337AD86E-7283-43ED-B2E0-3682FE30022E}" type="pres">
      <dgm:prSet presAssocID="{0968AE66-75EC-4A36-BF12-326A99DF6E59}" presName="FourConn_2-3" presStyleLbl="fgAccFollowNode1" presStyleIdx="1" presStyleCnt="3">
        <dgm:presLayoutVars>
          <dgm:bulletEnabled val="1"/>
        </dgm:presLayoutVars>
      </dgm:prSet>
      <dgm:spPr/>
    </dgm:pt>
    <dgm:pt modelId="{2736BE87-FDF9-4DC6-9CFF-AAD5FB61CD46}" type="pres">
      <dgm:prSet presAssocID="{0968AE66-75EC-4A36-BF12-326A99DF6E59}" presName="FourConn_3-4" presStyleLbl="fgAccFollowNode1" presStyleIdx="2" presStyleCnt="3">
        <dgm:presLayoutVars>
          <dgm:bulletEnabled val="1"/>
        </dgm:presLayoutVars>
      </dgm:prSet>
      <dgm:spPr/>
    </dgm:pt>
    <dgm:pt modelId="{98786E6D-8DFC-461F-85C8-EF90317A12E1}" type="pres">
      <dgm:prSet presAssocID="{0968AE66-75EC-4A36-BF12-326A99DF6E59}" presName="FourNodes_1_text" presStyleLbl="node1" presStyleIdx="3" presStyleCnt="4">
        <dgm:presLayoutVars>
          <dgm:bulletEnabled val="1"/>
        </dgm:presLayoutVars>
      </dgm:prSet>
      <dgm:spPr/>
    </dgm:pt>
    <dgm:pt modelId="{0E4BB215-7477-4812-A4B2-7120F9969417}" type="pres">
      <dgm:prSet presAssocID="{0968AE66-75EC-4A36-BF12-326A99DF6E59}" presName="FourNodes_2_text" presStyleLbl="node1" presStyleIdx="3" presStyleCnt="4">
        <dgm:presLayoutVars>
          <dgm:bulletEnabled val="1"/>
        </dgm:presLayoutVars>
      </dgm:prSet>
      <dgm:spPr/>
    </dgm:pt>
    <dgm:pt modelId="{0681B748-C638-4614-B8F0-5ABDE5B9E679}" type="pres">
      <dgm:prSet presAssocID="{0968AE66-75EC-4A36-BF12-326A99DF6E59}" presName="FourNodes_3_text" presStyleLbl="node1" presStyleIdx="3" presStyleCnt="4">
        <dgm:presLayoutVars>
          <dgm:bulletEnabled val="1"/>
        </dgm:presLayoutVars>
      </dgm:prSet>
      <dgm:spPr/>
    </dgm:pt>
    <dgm:pt modelId="{105DD470-270E-4D59-A7B1-EB55218702D0}" type="pres">
      <dgm:prSet presAssocID="{0968AE66-75EC-4A36-BF12-326A99DF6E59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258D900E-F6ED-4983-9CF7-E931747ABDDE}" srcId="{0968AE66-75EC-4A36-BF12-326A99DF6E59}" destId="{C42C5DF6-89C4-496B-AC05-1E5C785305A0}" srcOrd="2" destOrd="0" parTransId="{9013A8C3-3613-41FA-9C28-752DFDA7B687}" sibTransId="{69DD5B18-7D19-40C4-8D00-383571537B60}"/>
    <dgm:cxn modelId="{85D2EC22-859F-4282-81A2-9395C814E614}" type="presOf" srcId="{E03929A0-CAFF-455D-A3BA-C6786D51B74C}" destId="{0E4BB215-7477-4812-A4B2-7120F9969417}" srcOrd="1" destOrd="0" presId="urn:microsoft.com/office/officeart/2005/8/layout/vProcess5"/>
    <dgm:cxn modelId="{99DCF922-58E5-405C-8309-9A481F980192}" srcId="{0968AE66-75EC-4A36-BF12-326A99DF6E59}" destId="{FE8ED450-57E7-4108-BA0A-2D3D4E5B5589}" srcOrd="0" destOrd="0" parTransId="{169527DC-72D9-4608-A6A0-D5F525FCC624}" sibTransId="{CD98E648-6580-4C64-A42C-02864853C0C5}"/>
    <dgm:cxn modelId="{7E8CA828-F2CF-4F1F-AB02-D48E3C2867E1}" type="presOf" srcId="{FE8ED450-57E7-4108-BA0A-2D3D4E5B5589}" destId="{605138A4-EAE6-496A-8FE4-90DB0A464425}" srcOrd="0" destOrd="0" presId="urn:microsoft.com/office/officeart/2005/8/layout/vProcess5"/>
    <dgm:cxn modelId="{FB66084D-4FEF-4AAA-A15C-F9104569078B}" type="presOf" srcId="{98A75C35-C31E-4E7E-91D5-5C2D2BD24A65}" destId="{105DD470-270E-4D59-A7B1-EB55218702D0}" srcOrd="1" destOrd="0" presId="urn:microsoft.com/office/officeart/2005/8/layout/vProcess5"/>
    <dgm:cxn modelId="{B76D456D-BAD3-4B84-BC84-E7EB5B8DA4B2}" srcId="{0968AE66-75EC-4A36-BF12-326A99DF6E59}" destId="{98A75C35-C31E-4E7E-91D5-5C2D2BD24A65}" srcOrd="3" destOrd="0" parTransId="{BD3CF21E-33FD-4097-A9F9-29C47D0DECEC}" sibTransId="{C69B56E8-77CF-4C33-A351-907F12E3D1F3}"/>
    <dgm:cxn modelId="{570E7153-274B-4656-B58F-2CF3297DF392}" type="presOf" srcId="{69DD5B18-7D19-40C4-8D00-383571537B60}" destId="{2736BE87-FDF9-4DC6-9CFF-AAD5FB61CD46}" srcOrd="0" destOrd="0" presId="urn:microsoft.com/office/officeart/2005/8/layout/vProcess5"/>
    <dgm:cxn modelId="{5EEC1679-BD60-42F7-81DC-E1301472C32E}" type="presOf" srcId="{C42C5DF6-89C4-496B-AC05-1E5C785305A0}" destId="{0681B748-C638-4614-B8F0-5ABDE5B9E679}" srcOrd="1" destOrd="0" presId="urn:microsoft.com/office/officeart/2005/8/layout/vProcess5"/>
    <dgm:cxn modelId="{2F824A89-3CC1-4E5B-A298-7063C44133D6}" type="presOf" srcId="{98A75C35-C31E-4E7E-91D5-5C2D2BD24A65}" destId="{208A72AB-41CA-465A-ABAD-51CFBAB37E0C}" srcOrd="0" destOrd="0" presId="urn:microsoft.com/office/officeart/2005/8/layout/vProcess5"/>
    <dgm:cxn modelId="{52399CBB-5AA5-467E-918F-96AA048E48C3}" type="presOf" srcId="{FE8ED450-57E7-4108-BA0A-2D3D4E5B5589}" destId="{98786E6D-8DFC-461F-85C8-EF90317A12E1}" srcOrd="1" destOrd="0" presId="urn:microsoft.com/office/officeart/2005/8/layout/vProcess5"/>
    <dgm:cxn modelId="{D53493E3-7DC3-47B3-9C0A-3A34E2C55618}" type="presOf" srcId="{E03929A0-CAFF-455D-A3BA-C6786D51B74C}" destId="{922D5C2B-FC7A-4719-8583-85E15F6D3847}" srcOrd="0" destOrd="0" presId="urn:microsoft.com/office/officeart/2005/8/layout/vProcess5"/>
    <dgm:cxn modelId="{C5EBB9EA-C5EE-41AF-BBCB-A3E87870033C}" type="presOf" srcId="{0968AE66-75EC-4A36-BF12-326A99DF6E59}" destId="{4AD03406-8086-4D92-B46A-1EFD065AFFD0}" srcOrd="0" destOrd="0" presId="urn:microsoft.com/office/officeart/2005/8/layout/vProcess5"/>
    <dgm:cxn modelId="{EAB257EC-8173-4C68-A290-A16A48A684A5}" srcId="{0968AE66-75EC-4A36-BF12-326A99DF6E59}" destId="{E03929A0-CAFF-455D-A3BA-C6786D51B74C}" srcOrd="1" destOrd="0" parTransId="{ADBBCB4D-E61F-49EF-9132-35C719F74BF9}" sibTransId="{C2629125-508F-40BF-88EB-4B5D0849349B}"/>
    <dgm:cxn modelId="{027C85ED-FA93-4B9E-B6E3-1C4AE2A0EB73}" type="presOf" srcId="{C2629125-508F-40BF-88EB-4B5D0849349B}" destId="{337AD86E-7283-43ED-B2E0-3682FE30022E}" srcOrd="0" destOrd="0" presId="urn:microsoft.com/office/officeart/2005/8/layout/vProcess5"/>
    <dgm:cxn modelId="{174FE0ED-F5CD-49E0-9F97-91D82B44B8A1}" type="presOf" srcId="{CD98E648-6580-4C64-A42C-02864853C0C5}" destId="{8CB5AC3E-5E00-4679-8175-4C554D27C43B}" srcOrd="0" destOrd="0" presId="urn:microsoft.com/office/officeart/2005/8/layout/vProcess5"/>
    <dgm:cxn modelId="{DB3D22FC-5BFB-4794-9FA4-F3F3EA4FFAFE}" type="presOf" srcId="{C42C5DF6-89C4-496B-AC05-1E5C785305A0}" destId="{A8CFEC03-9EE6-45D1-B227-EFE61D2DA91B}" srcOrd="0" destOrd="0" presId="urn:microsoft.com/office/officeart/2005/8/layout/vProcess5"/>
    <dgm:cxn modelId="{515BD697-8B09-4B5E-8917-F59D60040329}" type="presParOf" srcId="{4AD03406-8086-4D92-B46A-1EFD065AFFD0}" destId="{E2B8CA68-8B7C-492D-8FE1-0911DD59F3B6}" srcOrd="0" destOrd="0" presId="urn:microsoft.com/office/officeart/2005/8/layout/vProcess5"/>
    <dgm:cxn modelId="{62F5A1F4-21B3-4C17-8B38-E307D0575C62}" type="presParOf" srcId="{4AD03406-8086-4D92-B46A-1EFD065AFFD0}" destId="{605138A4-EAE6-496A-8FE4-90DB0A464425}" srcOrd="1" destOrd="0" presId="urn:microsoft.com/office/officeart/2005/8/layout/vProcess5"/>
    <dgm:cxn modelId="{FEE48419-7BBB-4A65-8D06-6E4EE6E56F48}" type="presParOf" srcId="{4AD03406-8086-4D92-B46A-1EFD065AFFD0}" destId="{922D5C2B-FC7A-4719-8583-85E15F6D3847}" srcOrd="2" destOrd="0" presId="urn:microsoft.com/office/officeart/2005/8/layout/vProcess5"/>
    <dgm:cxn modelId="{23B20A9E-19E5-4796-92BD-A81CBB27EB8A}" type="presParOf" srcId="{4AD03406-8086-4D92-B46A-1EFD065AFFD0}" destId="{A8CFEC03-9EE6-45D1-B227-EFE61D2DA91B}" srcOrd="3" destOrd="0" presId="urn:microsoft.com/office/officeart/2005/8/layout/vProcess5"/>
    <dgm:cxn modelId="{7EFFA6ED-4918-4B62-AB20-3E81D3AA08E9}" type="presParOf" srcId="{4AD03406-8086-4D92-B46A-1EFD065AFFD0}" destId="{208A72AB-41CA-465A-ABAD-51CFBAB37E0C}" srcOrd="4" destOrd="0" presId="urn:microsoft.com/office/officeart/2005/8/layout/vProcess5"/>
    <dgm:cxn modelId="{DB1F6781-C6E2-4A52-A7AF-8898B500E758}" type="presParOf" srcId="{4AD03406-8086-4D92-B46A-1EFD065AFFD0}" destId="{8CB5AC3E-5E00-4679-8175-4C554D27C43B}" srcOrd="5" destOrd="0" presId="urn:microsoft.com/office/officeart/2005/8/layout/vProcess5"/>
    <dgm:cxn modelId="{9C857095-19DC-4023-960F-35A563CDDEC0}" type="presParOf" srcId="{4AD03406-8086-4D92-B46A-1EFD065AFFD0}" destId="{337AD86E-7283-43ED-B2E0-3682FE30022E}" srcOrd="6" destOrd="0" presId="urn:microsoft.com/office/officeart/2005/8/layout/vProcess5"/>
    <dgm:cxn modelId="{67AC9318-EC3F-460C-881E-F16EDE9A3D11}" type="presParOf" srcId="{4AD03406-8086-4D92-B46A-1EFD065AFFD0}" destId="{2736BE87-FDF9-4DC6-9CFF-AAD5FB61CD46}" srcOrd="7" destOrd="0" presId="urn:microsoft.com/office/officeart/2005/8/layout/vProcess5"/>
    <dgm:cxn modelId="{E6E557B9-A64F-42E5-AFDF-6BAD2DF91036}" type="presParOf" srcId="{4AD03406-8086-4D92-B46A-1EFD065AFFD0}" destId="{98786E6D-8DFC-461F-85C8-EF90317A12E1}" srcOrd="8" destOrd="0" presId="urn:microsoft.com/office/officeart/2005/8/layout/vProcess5"/>
    <dgm:cxn modelId="{86E5FBA7-22A4-4883-8096-4EEA6DE600FB}" type="presParOf" srcId="{4AD03406-8086-4D92-B46A-1EFD065AFFD0}" destId="{0E4BB215-7477-4812-A4B2-7120F9969417}" srcOrd="9" destOrd="0" presId="urn:microsoft.com/office/officeart/2005/8/layout/vProcess5"/>
    <dgm:cxn modelId="{9A3D86E7-D3BB-4EA3-A8C1-0793A31E1084}" type="presParOf" srcId="{4AD03406-8086-4D92-B46A-1EFD065AFFD0}" destId="{0681B748-C638-4614-B8F0-5ABDE5B9E679}" srcOrd="10" destOrd="0" presId="urn:microsoft.com/office/officeart/2005/8/layout/vProcess5"/>
    <dgm:cxn modelId="{4F56D3DC-5817-4C9D-8B94-301B062FA4AA}" type="presParOf" srcId="{4AD03406-8086-4D92-B46A-1EFD065AFFD0}" destId="{105DD470-270E-4D59-A7B1-EB55218702D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6936A4-2734-413A-93E1-33FA7D3BD5BD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F7AB838-5A69-4B54-99F9-CBEAA58D5628}">
      <dgm:prSet/>
      <dgm:spPr/>
      <dgm:t>
        <a:bodyPr/>
        <a:lstStyle/>
        <a:p>
          <a:r>
            <a:rPr lang="en-GB"/>
            <a:t>• Emollients and protective creams</a:t>
          </a:r>
          <a:endParaRPr lang="en-US"/>
        </a:p>
      </dgm:t>
    </dgm:pt>
    <dgm:pt modelId="{311829E7-9ACA-458E-B508-279462681A49}" type="parTrans" cxnId="{F34A2B73-3ED8-4DEF-BE27-E3B41FF688C5}">
      <dgm:prSet/>
      <dgm:spPr/>
      <dgm:t>
        <a:bodyPr/>
        <a:lstStyle/>
        <a:p>
          <a:endParaRPr lang="en-US"/>
        </a:p>
      </dgm:t>
    </dgm:pt>
    <dgm:pt modelId="{D416DB34-BCF4-4350-BBE0-8C604BCB85AB}" type="sibTrans" cxnId="{F34A2B73-3ED8-4DEF-BE27-E3B41FF688C5}">
      <dgm:prSet/>
      <dgm:spPr/>
      <dgm:t>
        <a:bodyPr/>
        <a:lstStyle/>
        <a:p>
          <a:endParaRPr lang="en-US"/>
        </a:p>
      </dgm:t>
    </dgm:pt>
    <dgm:pt modelId="{D8A8E453-E07E-43C4-8A33-A8092FEAB2CC}">
      <dgm:prSet/>
      <dgm:spPr/>
      <dgm:t>
        <a:bodyPr/>
        <a:lstStyle/>
        <a:p>
          <a:r>
            <a:rPr lang="en-GB"/>
            <a:t>• Avoiding harsh soaps</a:t>
          </a:r>
          <a:endParaRPr lang="en-US"/>
        </a:p>
      </dgm:t>
    </dgm:pt>
    <dgm:pt modelId="{7FE86532-FE2C-4CC4-A671-1DF9C3C26C3F}" type="parTrans" cxnId="{EA7C8AEF-4818-49D4-A889-0A3673AD0149}">
      <dgm:prSet/>
      <dgm:spPr/>
      <dgm:t>
        <a:bodyPr/>
        <a:lstStyle/>
        <a:p>
          <a:endParaRPr lang="en-US"/>
        </a:p>
      </dgm:t>
    </dgm:pt>
    <dgm:pt modelId="{4DD10FCB-572B-4809-9491-4B93D5FC3C94}" type="sibTrans" cxnId="{EA7C8AEF-4818-49D4-A889-0A3673AD0149}">
      <dgm:prSet/>
      <dgm:spPr/>
      <dgm:t>
        <a:bodyPr/>
        <a:lstStyle/>
        <a:p>
          <a:endParaRPr lang="en-US"/>
        </a:p>
      </dgm:t>
    </dgm:pt>
    <dgm:pt modelId="{11CF331C-8ADC-4E2E-BD0C-BDF2A60D2BFC}">
      <dgm:prSet/>
      <dgm:spPr/>
      <dgm:t>
        <a:bodyPr/>
        <a:lstStyle/>
        <a:p>
          <a:r>
            <a:rPr lang="en-GB"/>
            <a:t>• Optimised PPE selection</a:t>
          </a:r>
          <a:endParaRPr lang="en-US"/>
        </a:p>
      </dgm:t>
    </dgm:pt>
    <dgm:pt modelId="{D83AD454-630E-492F-9CCA-422D7206C478}" type="parTrans" cxnId="{A5BDDC52-99B8-4A9F-88C0-EBF419D2BA91}">
      <dgm:prSet/>
      <dgm:spPr/>
      <dgm:t>
        <a:bodyPr/>
        <a:lstStyle/>
        <a:p>
          <a:endParaRPr lang="en-US"/>
        </a:p>
      </dgm:t>
    </dgm:pt>
    <dgm:pt modelId="{6243C9E4-86DF-420B-A5CC-C9FE73A0F830}" type="sibTrans" cxnId="{A5BDDC52-99B8-4A9F-88C0-EBF419D2BA91}">
      <dgm:prSet/>
      <dgm:spPr/>
      <dgm:t>
        <a:bodyPr/>
        <a:lstStyle/>
        <a:p>
          <a:endParaRPr lang="en-US"/>
        </a:p>
      </dgm:t>
    </dgm:pt>
    <dgm:pt modelId="{5F0666D0-DD87-4177-A414-A91272BF23EC}">
      <dgm:prSet/>
      <dgm:spPr/>
      <dgm:t>
        <a:bodyPr/>
        <a:lstStyle/>
        <a:p>
          <a:r>
            <a:rPr lang="en-GB"/>
            <a:t>• Cooling strategies during hot flushes</a:t>
          </a:r>
          <a:endParaRPr lang="en-US"/>
        </a:p>
      </dgm:t>
    </dgm:pt>
    <dgm:pt modelId="{F2F3D596-4F29-4C18-B8DC-4D97DD313174}" type="parTrans" cxnId="{3BC81CA9-1070-4AA9-9F9F-80634EBF1887}">
      <dgm:prSet/>
      <dgm:spPr/>
      <dgm:t>
        <a:bodyPr/>
        <a:lstStyle/>
        <a:p>
          <a:endParaRPr lang="en-US"/>
        </a:p>
      </dgm:t>
    </dgm:pt>
    <dgm:pt modelId="{C9420E3C-9162-48A6-A0E6-333B705635FE}" type="sibTrans" cxnId="{3BC81CA9-1070-4AA9-9F9F-80634EBF1887}">
      <dgm:prSet/>
      <dgm:spPr/>
      <dgm:t>
        <a:bodyPr/>
        <a:lstStyle/>
        <a:p>
          <a:endParaRPr lang="en-US"/>
        </a:p>
      </dgm:t>
    </dgm:pt>
    <dgm:pt modelId="{403DF7B7-2C1D-42B1-A359-29C5BF02716F}">
      <dgm:prSet/>
      <dgm:spPr/>
      <dgm:t>
        <a:bodyPr/>
        <a:lstStyle/>
        <a:p>
          <a:r>
            <a:rPr lang="en-GB"/>
            <a:t>• Hydration and nutrition</a:t>
          </a:r>
          <a:endParaRPr lang="en-US"/>
        </a:p>
      </dgm:t>
    </dgm:pt>
    <dgm:pt modelId="{3DB04E4B-A03A-4CF2-BF6A-7CCB6CFAF115}" type="parTrans" cxnId="{FF9ABEEA-C545-427E-8FA0-53C499552466}">
      <dgm:prSet/>
      <dgm:spPr/>
      <dgm:t>
        <a:bodyPr/>
        <a:lstStyle/>
        <a:p>
          <a:endParaRPr lang="en-US"/>
        </a:p>
      </dgm:t>
    </dgm:pt>
    <dgm:pt modelId="{33415CCD-0142-4239-BF04-09CC4F2D3BF0}" type="sibTrans" cxnId="{FF9ABEEA-C545-427E-8FA0-53C499552466}">
      <dgm:prSet/>
      <dgm:spPr/>
      <dgm:t>
        <a:bodyPr/>
        <a:lstStyle/>
        <a:p>
          <a:endParaRPr lang="en-US"/>
        </a:p>
      </dgm:t>
    </dgm:pt>
    <dgm:pt modelId="{57650086-C945-49A3-90C2-D67EF272F3E1}">
      <dgm:prSet/>
      <dgm:spPr/>
      <dgm:t>
        <a:bodyPr/>
        <a:lstStyle/>
        <a:p>
          <a:r>
            <a:rPr lang="en-GB" dirty="0"/>
            <a:t>HRT gel can dry skin-alternate sites </a:t>
          </a:r>
        </a:p>
      </dgm:t>
    </dgm:pt>
    <dgm:pt modelId="{69F0F4B1-7222-48C7-A578-5CF1429316C7}" type="parTrans" cxnId="{4A2C181D-FDD4-4A52-982F-45BBE1880617}">
      <dgm:prSet/>
      <dgm:spPr/>
      <dgm:t>
        <a:bodyPr/>
        <a:lstStyle/>
        <a:p>
          <a:endParaRPr lang="en-GB"/>
        </a:p>
      </dgm:t>
    </dgm:pt>
    <dgm:pt modelId="{12C16CBA-FCE6-411F-B7F3-FAE8815AA0B7}" type="sibTrans" cxnId="{4A2C181D-FDD4-4A52-982F-45BBE1880617}">
      <dgm:prSet/>
      <dgm:spPr/>
      <dgm:t>
        <a:bodyPr/>
        <a:lstStyle/>
        <a:p>
          <a:endParaRPr lang="en-GB"/>
        </a:p>
      </dgm:t>
    </dgm:pt>
    <dgm:pt modelId="{5EAA1F49-B66B-45A2-A57E-440FCFEEF710}">
      <dgm:prSet/>
      <dgm:spPr/>
      <dgm:t>
        <a:bodyPr/>
        <a:lstStyle/>
        <a:p>
          <a:r>
            <a:rPr lang="en-GB"/>
            <a:t>Wash hands after applying gel, use gloves or the lid of the tube.</a:t>
          </a:r>
        </a:p>
      </dgm:t>
    </dgm:pt>
    <dgm:pt modelId="{089AE955-BED5-4882-BBE6-228EF6E6BFD4}" type="parTrans" cxnId="{736F4A09-F6D3-427E-B3B5-F5479CD08336}">
      <dgm:prSet/>
      <dgm:spPr/>
      <dgm:t>
        <a:bodyPr/>
        <a:lstStyle/>
        <a:p>
          <a:endParaRPr lang="en-GB"/>
        </a:p>
      </dgm:t>
    </dgm:pt>
    <dgm:pt modelId="{2918DABC-E6E6-443E-91CF-410223226E1D}" type="sibTrans" cxnId="{736F4A09-F6D3-427E-B3B5-F5479CD08336}">
      <dgm:prSet/>
      <dgm:spPr/>
      <dgm:t>
        <a:bodyPr/>
        <a:lstStyle/>
        <a:p>
          <a:endParaRPr lang="en-GB"/>
        </a:p>
      </dgm:t>
    </dgm:pt>
    <dgm:pt modelId="{FCE52C7F-E32A-4984-8347-72D15980CC33}" type="pres">
      <dgm:prSet presAssocID="{8D6936A4-2734-413A-93E1-33FA7D3BD5BD}" presName="root" presStyleCnt="0">
        <dgm:presLayoutVars>
          <dgm:dir/>
          <dgm:resizeHandles val="exact"/>
        </dgm:presLayoutVars>
      </dgm:prSet>
      <dgm:spPr/>
    </dgm:pt>
    <dgm:pt modelId="{58FEFD2D-A86A-4A53-9245-327CC25051FE}" type="pres">
      <dgm:prSet presAssocID="{8D6936A4-2734-413A-93E1-33FA7D3BD5BD}" presName="container" presStyleCnt="0">
        <dgm:presLayoutVars>
          <dgm:dir/>
          <dgm:resizeHandles val="exact"/>
        </dgm:presLayoutVars>
      </dgm:prSet>
      <dgm:spPr/>
    </dgm:pt>
    <dgm:pt modelId="{ABBCDCA1-6CDF-4D1B-BB06-7FD6E6125A63}" type="pres">
      <dgm:prSet presAssocID="{0F7AB838-5A69-4B54-99F9-CBEAA58D5628}" presName="compNode" presStyleCnt="0"/>
      <dgm:spPr/>
    </dgm:pt>
    <dgm:pt modelId="{29A96E51-9B5E-44B8-A0E0-E0FCF72F11A3}" type="pres">
      <dgm:prSet presAssocID="{0F7AB838-5A69-4B54-99F9-CBEAA58D5628}" presName="iconBgRect" presStyleLbl="bgShp" presStyleIdx="0" presStyleCnt="7"/>
      <dgm:spPr/>
    </dgm:pt>
    <dgm:pt modelId="{8F74C592-7229-4CD9-AB8A-81F377A29302}" type="pres">
      <dgm:prSet presAssocID="{0F7AB838-5A69-4B54-99F9-CBEAA58D5628}" presName="iconRect" presStyleLbl="node1" presStyleIdx="0" presStyleCnt="7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ce cream"/>
        </a:ext>
      </dgm:extLst>
    </dgm:pt>
    <dgm:pt modelId="{40D059F6-0538-43CF-98C1-B8A011F59E29}" type="pres">
      <dgm:prSet presAssocID="{0F7AB838-5A69-4B54-99F9-CBEAA58D5628}" presName="spaceRect" presStyleCnt="0"/>
      <dgm:spPr/>
    </dgm:pt>
    <dgm:pt modelId="{FFC08BC8-5AE6-4BCE-99F9-13FDFAB73C52}" type="pres">
      <dgm:prSet presAssocID="{0F7AB838-5A69-4B54-99F9-CBEAA58D5628}" presName="textRect" presStyleLbl="revTx" presStyleIdx="0" presStyleCnt="7">
        <dgm:presLayoutVars>
          <dgm:chMax val="1"/>
          <dgm:chPref val="1"/>
        </dgm:presLayoutVars>
      </dgm:prSet>
      <dgm:spPr/>
    </dgm:pt>
    <dgm:pt modelId="{4B0DB133-3CE0-4E31-9395-B2E6421E0904}" type="pres">
      <dgm:prSet presAssocID="{D416DB34-BCF4-4350-BBE0-8C604BCB85AB}" presName="sibTrans" presStyleLbl="sibTrans2D1" presStyleIdx="0" presStyleCnt="0"/>
      <dgm:spPr/>
    </dgm:pt>
    <dgm:pt modelId="{AEE905A6-6153-4E36-B699-1A9E2FCE84CF}" type="pres">
      <dgm:prSet presAssocID="{D8A8E453-E07E-43C4-8A33-A8092FEAB2CC}" presName="compNode" presStyleCnt="0"/>
      <dgm:spPr/>
    </dgm:pt>
    <dgm:pt modelId="{BE45AA4F-B09C-4E00-9924-6E59F27C3E87}" type="pres">
      <dgm:prSet presAssocID="{D8A8E453-E07E-43C4-8A33-A8092FEAB2CC}" presName="iconBgRect" presStyleLbl="bgShp" presStyleIdx="1" presStyleCnt="7"/>
      <dgm:spPr/>
    </dgm:pt>
    <dgm:pt modelId="{F334EFFF-53E2-4C4A-9ECD-9F0A6103BB11}" type="pres">
      <dgm:prSet presAssocID="{D8A8E453-E07E-43C4-8A33-A8092FEAB2CC}" presName="iconRect" presStyleLbl="node1" presStyleIdx="1" presStyleCnt="7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ap"/>
        </a:ext>
      </dgm:extLst>
    </dgm:pt>
    <dgm:pt modelId="{68FC3DBD-9A91-429B-86B4-01B0E980E876}" type="pres">
      <dgm:prSet presAssocID="{D8A8E453-E07E-43C4-8A33-A8092FEAB2CC}" presName="spaceRect" presStyleCnt="0"/>
      <dgm:spPr/>
    </dgm:pt>
    <dgm:pt modelId="{98D6BFC4-F606-4F68-8D27-992466179EAE}" type="pres">
      <dgm:prSet presAssocID="{D8A8E453-E07E-43C4-8A33-A8092FEAB2CC}" presName="textRect" presStyleLbl="revTx" presStyleIdx="1" presStyleCnt="7">
        <dgm:presLayoutVars>
          <dgm:chMax val="1"/>
          <dgm:chPref val="1"/>
        </dgm:presLayoutVars>
      </dgm:prSet>
      <dgm:spPr/>
    </dgm:pt>
    <dgm:pt modelId="{0F839F50-F1F4-43E1-8033-AFAAB81D8931}" type="pres">
      <dgm:prSet presAssocID="{4DD10FCB-572B-4809-9491-4B93D5FC3C94}" presName="sibTrans" presStyleLbl="sibTrans2D1" presStyleIdx="0" presStyleCnt="0"/>
      <dgm:spPr/>
    </dgm:pt>
    <dgm:pt modelId="{13DDE195-7164-4C9F-95E5-90490892220B}" type="pres">
      <dgm:prSet presAssocID="{11CF331C-8ADC-4E2E-BD0C-BDF2A60D2BFC}" presName="compNode" presStyleCnt="0"/>
      <dgm:spPr/>
    </dgm:pt>
    <dgm:pt modelId="{46DFFC9B-92B1-4B04-B317-AF79669B5EEC}" type="pres">
      <dgm:prSet presAssocID="{11CF331C-8ADC-4E2E-BD0C-BDF2A60D2BFC}" presName="iconBgRect" presStyleLbl="bgShp" presStyleIdx="2" presStyleCnt="7"/>
      <dgm:spPr/>
    </dgm:pt>
    <dgm:pt modelId="{7678FF97-98E0-49CF-97ED-287B7E755B71}" type="pres">
      <dgm:prSet presAssocID="{11CF331C-8ADC-4E2E-BD0C-BDF2A60D2BFC}" presName="iconRect" presStyleLbl="node1" presStyleIdx="2" presStyleCnt="7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C59C2B22-E4E7-4377-8161-3DDB87B8A815}" type="pres">
      <dgm:prSet presAssocID="{11CF331C-8ADC-4E2E-BD0C-BDF2A60D2BFC}" presName="spaceRect" presStyleCnt="0"/>
      <dgm:spPr/>
    </dgm:pt>
    <dgm:pt modelId="{E4138A81-2951-425A-8964-26B00984C6BF}" type="pres">
      <dgm:prSet presAssocID="{11CF331C-8ADC-4E2E-BD0C-BDF2A60D2BFC}" presName="textRect" presStyleLbl="revTx" presStyleIdx="2" presStyleCnt="7">
        <dgm:presLayoutVars>
          <dgm:chMax val="1"/>
          <dgm:chPref val="1"/>
        </dgm:presLayoutVars>
      </dgm:prSet>
      <dgm:spPr/>
    </dgm:pt>
    <dgm:pt modelId="{D46276AC-CAC0-4A0F-ADC5-D3ABF3D11D3C}" type="pres">
      <dgm:prSet presAssocID="{6243C9E4-86DF-420B-A5CC-C9FE73A0F830}" presName="sibTrans" presStyleLbl="sibTrans2D1" presStyleIdx="0" presStyleCnt="0"/>
      <dgm:spPr/>
    </dgm:pt>
    <dgm:pt modelId="{BE8A7A02-A218-4BB2-AA47-9FDA749F1E07}" type="pres">
      <dgm:prSet presAssocID="{5F0666D0-DD87-4177-A414-A91272BF23EC}" presName="compNode" presStyleCnt="0"/>
      <dgm:spPr/>
    </dgm:pt>
    <dgm:pt modelId="{75EE5A2E-B5BA-4A47-AC29-FB695D5D0623}" type="pres">
      <dgm:prSet presAssocID="{5F0666D0-DD87-4177-A414-A91272BF23EC}" presName="iconBgRect" presStyleLbl="bgShp" presStyleIdx="3" presStyleCnt="7"/>
      <dgm:spPr/>
    </dgm:pt>
    <dgm:pt modelId="{FFFCA3B0-881B-4D24-819F-9834BCAC20AD}" type="pres">
      <dgm:prSet presAssocID="{5F0666D0-DD87-4177-A414-A91272BF23EC}" presName="iconRect" presStyleLbl="node1" presStyleIdx="3" presStyleCnt="7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ter"/>
        </a:ext>
      </dgm:extLst>
    </dgm:pt>
    <dgm:pt modelId="{C2F2C5F2-EC14-4C15-91B6-78E15281E441}" type="pres">
      <dgm:prSet presAssocID="{5F0666D0-DD87-4177-A414-A91272BF23EC}" presName="spaceRect" presStyleCnt="0"/>
      <dgm:spPr/>
    </dgm:pt>
    <dgm:pt modelId="{0D5FAA6C-84F6-411D-A9BB-3FF6385A7C7B}" type="pres">
      <dgm:prSet presAssocID="{5F0666D0-DD87-4177-A414-A91272BF23EC}" presName="textRect" presStyleLbl="revTx" presStyleIdx="3" presStyleCnt="7">
        <dgm:presLayoutVars>
          <dgm:chMax val="1"/>
          <dgm:chPref val="1"/>
        </dgm:presLayoutVars>
      </dgm:prSet>
      <dgm:spPr/>
    </dgm:pt>
    <dgm:pt modelId="{91C53186-4507-4093-B7CB-424E7BE27AD7}" type="pres">
      <dgm:prSet presAssocID="{C9420E3C-9162-48A6-A0E6-333B705635FE}" presName="sibTrans" presStyleLbl="sibTrans2D1" presStyleIdx="0" presStyleCnt="0"/>
      <dgm:spPr/>
    </dgm:pt>
    <dgm:pt modelId="{B514F3AE-3946-46F1-81F0-A636EF37B1CD}" type="pres">
      <dgm:prSet presAssocID="{403DF7B7-2C1D-42B1-A359-29C5BF02716F}" presName="compNode" presStyleCnt="0"/>
      <dgm:spPr/>
    </dgm:pt>
    <dgm:pt modelId="{5E7B9157-5489-42EC-8057-279990416F53}" type="pres">
      <dgm:prSet presAssocID="{403DF7B7-2C1D-42B1-A359-29C5BF02716F}" presName="iconBgRect" presStyleLbl="bgShp" presStyleIdx="4" presStyleCnt="7"/>
      <dgm:spPr/>
    </dgm:pt>
    <dgm:pt modelId="{9F58692F-609E-4C47-AAA9-9DB8B5C7EF2C}" type="pres">
      <dgm:prSet presAssocID="{403DF7B7-2C1D-42B1-A359-29C5BF02716F}" presName="iconRect" presStyleLbl="node1" presStyleIdx="4" presStyleCnt="7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ruit Bowl"/>
        </a:ext>
      </dgm:extLst>
    </dgm:pt>
    <dgm:pt modelId="{EA1218FD-B984-462D-8156-7E8A33BCF825}" type="pres">
      <dgm:prSet presAssocID="{403DF7B7-2C1D-42B1-A359-29C5BF02716F}" presName="spaceRect" presStyleCnt="0"/>
      <dgm:spPr/>
    </dgm:pt>
    <dgm:pt modelId="{C6068CBC-5B05-46D5-A254-FA742E955E71}" type="pres">
      <dgm:prSet presAssocID="{403DF7B7-2C1D-42B1-A359-29C5BF02716F}" presName="textRect" presStyleLbl="revTx" presStyleIdx="4" presStyleCnt="7">
        <dgm:presLayoutVars>
          <dgm:chMax val="1"/>
          <dgm:chPref val="1"/>
        </dgm:presLayoutVars>
      </dgm:prSet>
      <dgm:spPr/>
    </dgm:pt>
    <dgm:pt modelId="{1EBA29B5-7FDA-4373-BDCB-2AA2FC981932}" type="pres">
      <dgm:prSet presAssocID="{33415CCD-0142-4239-BF04-09CC4F2D3BF0}" presName="sibTrans" presStyleLbl="sibTrans2D1" presStyleIdx="0" presStyleCnt="0"/>
      <dgm:spPr/>
    </dgm:pt>
    <dgm:pt modelId="{10313F9B-D765-460F-A449-B54BE8B2C49C}" type="pres">
      <dgm:prSet presAssocID="{57650086-C945-49A3-90C2-D67EF272F3E1}" presName="compNode" presStyleCnt="0"/>
      <dgm:spPr/>
    </dgm:pt>
    <dgm:pt modelId="{60CB8AA5-77F0-43F0-A024-89F559E5C095}" type="pres">
      <dgm:prSet presAssocID="{57650086-C945-49A3-90C2-D67EF272F3E1}" presName="iconBgRect" presStyleLbl="bgShp" presStyleIdx="5" presStyleCnt="7"/>
      <dgm:spPr/>
    </dgm:pt>
    <dgm:pt modelId="{EF8B1D1A-C3C2-43B1-860D-406C7964B001}" type="pres">
      <dgm:prSet presAssocID="{57650086-C945-49A3-90C2-D67EF272F3E1}" presName="iconRect" presStyleLbl="node1" presStyleIdx="5" presStyleCnt="7"/>
      <dgm:spPr>
        <a:blipFill rotWithShape="1"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th"/>
        </a:ext>
      </dgm:extLst>
    </dgm:pt>
    <dgm:pt modelId="{2A75039E-3954-4301-B08C-A89CDD012A2C}" type="pres">
      <dgm:prSet presAssocID="{57650086-C945-49A3-90C2-D67EF272F3E1}" presName="spaceRect" presStyleCnt="0"/>
      <dgm:spPr/>
    </dgm:pt>
    <dgm:pt modelId="{D2238404-BE2B-40F1-AAD5-9973D8A1ED73}" type="pres">
      <dgm:prSet presAssocID="{57650086-C945-49A3-90C2-D67EF272F3E1}" presName="textRect" presStyleLbl="revTx" presStyleIdx="5" presStyleCnt="7">
        <dgm:presLayoutVars>
          <dgm:chMax val="1"/>
          <dgm:chPref val="1"/>
        </dgm:presLayoutVars>
      </dgm:prSet>
      <dgm:spPr/>
    </dgm:pt>
    <dgm:pt modelId="{82EF63D4-DCD6-4004-B9B1-E80CAA7D8A20}" type="pres">
      <dgm:prSet presAssocID="{12C16CBA-FCE6-411F-B7F3-FAE8815AA0B7}" presName="sibTrans" presStyleLbl="sibTrans2D1" presStyleIdx="0" presStyleCnt="0"/>
      <dgm:spPr/>
    </dgm:pt>
    <dgm:pt modelId="{1F19A65C-5224-4F8D-BC44-5491B50FDC18}" type="pres">
      <dgm:prSet presAssocID="{5EAA1F49-B66B-45A2-A57E-440FCFEEF710}" presName="compNode" presStyleCnt="0"/>
      <dgm:spPr/>
    </dgm:pt>
    <dgm:pt modelId="{2E9DB8E7-6128-4ABB-8B09-571E55BEAD2B}" type="pres">
      <dgm:prSet presAssocID="{5EAA1F49-B66B-45A2-A57E-440FCFEEF710}" presName="iconBgRect" presStyleLbl="bgShp" presStyleIdx="6" presStyleCnt="7"/>
      <dgm:spPr/>
    </dgm:pt>
    <dgm:pt modelId="{56402490-0331-421E-B3F8-2139AC68A4CC}" type="pres">
      <dgm:prSet presAssocID="{5EAA1F49-B66B-45A2-A57E-440FCFEEF710}" presName="iconRect" presStyleLbl="node1" presStyleIdx="6" presStyleCnt="7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ink"/>
        </a:ext>
      </dgm:extLst>
    </dgm:pt>
    <dgm:pt modelId="{F176667C-CFEC-498D-A971-C06BC271631B}" type="pres">
      <dgm:prSet presAssocID="{5EAA1F49-B66B-45A2-A57E-440FCFEEF710}" presName="spaceRect" presStyleCnt="0"/>
      <dgm:spPr/>
    </dgm:pt>
    <dgm:pt modelId="{B7D093DA-1DBA-4506-9BB8-A58E55543EB4}" type="pres">
      <dgm:prSet presAssocID="{5EAA1F49-B66B-45A2-A57E-440FCFEEF710}" presName="textRect" presStyleLbl="revTx" presStyleIdx="6" presStyleCnt="7">
        <dgm:presLayoutVars>
          <dgm:chMax val="1"/>
          <dgm:chPref val="1"/>
        </dgm:presLayoutVars>
      </dgm:prSet>
      <dgm:spPr/>
    </dgm:pt>
  </dgm:ptLst>
  <dgm:cxnLst>
    <dgm:cxn modelId="{736F4A09-F6D3-427E-B3B5-F5479CD08336}" srcId="{8D6936A4-2734-413A-93E1-33FA7D3BD5BD}" destId="{5EAA1F49-B66B-45A2-A57E-440FCFEEF710}" srcOrd="6" destOrd="0" parTransId="{089AE955-BED5-4882-BBE6-228EF6E6BFD4}" sibTransId="{2918DABC-E6E6-443E-91CF-410223226E1D}"/>
    <dgm:cxn modelId="{4E819C09-1565-4BB7-A27E-85F7E11A3168}" type="presOf" srcId="{4DD10FCB-572B-4809-9491-4B93D5FC3C94}" destId="{0F839F50-F1F4-43E1-8033-AFAAB81D8931}" srcOrd="0" destOrd="0" presId="urn:microsoft.com/office/officeart/2018/2/layout/IconCircleList"/>
    <dgm:cxn modelId="{4A2C181D-FDD4-4A52-982F-45BBE1880617}" srcId="{8D6936A4-2734-413A-93E1-33FA7D3BD5BD}" destId="{57650086-C945-49A3-90C2-D67EF272F3E1}" srcOrd="5" destOrd="0" parTransId="{69F0F4B1-7222-48C7-A578-5CF1429316C7}" sibTransId="{12C16CBA-FCE6-411F-B7F3-FAE8815AA0B7}"/>
    <dgm:cxn modelId="{C70B5C20-5DC0-461C-AF32-81469FAC7517}" type="presOf" srcId="{57650086-C945-49A3-90C2-D67EF272F3E1}" destId="{D2238404-BE2B-40F1-AAD5-9973D8A1ED73}" srcOrd="0" destOrd="0" presId="urn:microsoft.com/office/officeart/2018/2/layout/IconCircleList"/>
    <dgm:cxn modelId="{CFB3BA25-B974-44B9-942D-F807E115753F}" type="presOf" srcId="{0F7AB838-5A69-4B54-99F9-CBEAA58D5628}" destId="{FFC08BC8-5AE6-4BCE-99F9-13FDFAB73C52}" srcOrd="0" destOrd="0" presId="urn:microsoft.com/office/officeart/2018/2/layout/IconCircleList"/>
    <dgm:cxn modelId="{9C27593D-E54C-4B76-9F03-C4DEAFF6E352}" type="presOf" srcId="{403DF7B7-2C1D-42B1-A359-29C5BF02716F}" destId="{C6068CBC-5B05-46D5-A254-FA742E955E71}" srcOrd="0" destOrd="0" presId="urn:microsoft.com/office/officeart/2018/2/layout/IconCircleList"/>
    <dgm:cxn modelId="{358B2171-9CB7-456E-A637-775624BF26D2}" type="presOf" srcId="{5EAA1F49-B66B-45A2-A57E-440FCFEEF710}" destId="{B7D093DA-1DBA-4506-9BB8-A58E55543EB4}" srcOrd="0" destOrd="0" presId="urn:microsoft.com/office/officeart/2018/2/layout/IconCircleList"/>
    <dgm:cxn modelId="{A5BDDC52-99B8-4A9F-88C0-EBF419D2BA91}" srcId="{8D6936A4-2734-413A-93E1-33FA7D3BD5BD}" destId="{11CF331C-8ADC-4E2E-BD0C-BDF2A60D2BFC}" srcOrd="2" destOrd="0" parTransId="{D83AD454-630E-492F-9CCA-422D7206C478}" sibTransId="{6243C9E4-86DF-420B-A5CC-C9FE73A0F830}"/>
    <dgm:cxn modelId="{F34A2B73-3ED8-4DEF-BE27-E3B41FF688C5}" srcId="{8D6936A4-2734-413A-93E1-33FA7D3BD5BD}" destId="{0F7AB838-5A69-4B54-99F9-CBEAA58D5628}" srcOrd="0" destOrd="0" parTransId="{311829E7-9ACA-458E-B508-279462681A49}" sibTransId="{D416DB34-BCF4-4350-BBE0-8C604BCB85AB}"/>
    <dgm:cxn modelId="{00C46687-704D-4D0D-BB90-FC7816B40EAC}" type="presOf" srcId="{D8A8E453-E07E-43C4-8A33-A8092FEAB2CC}" destId="{98D6BFC4-F606-4F68-8D27-992466179EAE}" srcOrd="0" destOrd="0" presId="urn:microsoft.com/office/officeart/2018/2/layout/IconCircleList"/>
    <dgm:cxn modelId="{BFE70E8F-AF85-4B8F-9522-B830ADF9752B}" type="presOf" srcId="{12C16CBA-FCE6-411F-B7F3-FAE8815AA0B7}" destId="{82EF63D4-DCD6-4004-B9B1-E80CAA7D8A20}" srcOrd="0" destOrd="0" presId="urn:microsoft.com/office/officeart/2018/2/layout/IconCircleList"/>
    <dgm:cxn modelId="{2D300C91-3F4B-4B58-8C93-3697A3C0F3AE}" type="presOf" srcId="{C9420E3C-9162-48A6-A0E6-333B705635FE}" destId="{91C53186-4507-4093-B7CB-424E7BE27AD7}" srcOrd="0" destOrd="0" presId="urn:microsoft.com/office/officeart/2018/2/layout/IconCircleList"/>
    <dgm:cxn modelId="{54D8DC93-3578-4A43-9843-42022D414313}" type="presOf" srcId="{8D6936A4-2734-413A-93E1-33FA7D3BD5BD}" destId="{FCE52C7F-E32A-4984-8347-72D15980CC33}" srcOrd="0" destOrd="0" presId="urn:microsoft.com/office/officeart/2018/2/layout/IconCircleList"/>
    <dgm:cxn modelId="{03B3A8A7-0464-498E-9A7C-AC0FE321FB90}" type="presOf" srcId="{6243C9E4-86DF-420B-A5CC-C9FE73A0F830}" destId="{D46276AC-CAC0-4A0F-ADC5-D3ABF3D11D3C}" srcOrd="0" destOrd="0" presId="urn:microsoft.com/office/officeart/2018/2/layout/IconCircleList"/>
    <dgm:cxn modelId="{3BC81CA9-1070-4AA9-9F9F-80634EBF1887}" srcId="{8D6936A4-2734-413A-93E1-33FA7D3BD5BD}" destId="{5F0666D0-DD87-4177-A414-A91272BF23EC}" srcOrd="3" destOrd="0" parTransId="{F2F3D596-4F29-4C18-B8DC-4D97DD313174}" sibTransId="{C9420E3C-9162-48A6-A0E6-333B705635FE}"/>
    <dgm:cxn modelId="{4FCB3CAA-0A49-42B9-94A6-AF9D82D3DD5E}" type="presOf" srcId="{33415CCD-0142-4239-BF04-09CC4F2D3BF0}" destId="{1EBA29B5-7FDA-4373-BDCB-2AA2FC981932}" srcOrd="0" destOrd="0" presId="urn:microsoft.com/office/officeart/2018/2/layout/IconCircleList"/>
    <dgm:cxn modelId="{D9FE4FC8-0CC1-41D3-AE54-F8C412567CAF}" type="presOf" srcId="{5F0666D0-DD87-4177-A414-A91272BF23EC}" destId="{0D5FAA6C-84F6-411D-A9BB-3FF6385A7C7B}" srcOrd="0" destOrd="0" presId="urn:microsoft.com/office/officeart/2018/2/layout/IconCircleList"/>
    <dgm:cxn modelId="{14E613DC-3A6E-4572-B577-2E9B4F69D2A9}" type="presOf" srcId="{11CF331C-8ADC-4E2E-BD0C-BDF2A60D2BFC}" destId="{E4138A81-2951-425A-8964-26B00984C6BF}" srcOrd="0" destOrd="0" presId="urn:microsoft.com/office/officeart/2018/2/layout/IconCircleList"/>
    <dgm:cxn modelId="{FF9ABEEA-C545-427E-8FA0-53C499552466}" srcId="{8D6936A4-2734-413A-93E1-33FA7D3BD5BD}" destId="{403DF7B7-2C1D-42B1-A359-29C5BF02716F}" srcOrd="4" destOrd="0" parTransId="{3DB04E4B-A03A-4CF2-BF6A-7CCB6CFAF115}" sibTransId="{33415CCD-0142-4239-BF04-09CC4F2D3BF0}"/>
    <dgm:cxn modelId="{EA7C8AEF-4818-49D4-A889-0A3673AD0149}" srcId="{8D6936A4-2734-413A-93E1-33FA7D3BD5BD}" destId="{D8A8E453-E07E-43C4-8A33-A8092FEAB2CC}" srcOrd="1" destOrd="0" parTransId="{7FE86532-FE2C-4CC4-A671-1DF9C3C26C3F}" sibTransId="{4DD10FCB-572B-4809-9491-4B93D5FC3C94}"/>
    <dgm:cxn modelId="{C61046F5-85F8-4694-9A46-434821151875}" type="presOf" srcId="{D416DB34-BCF4-4350-BBE0-8C604BCB85AB}" destId="{4B0DB133-3CE0-4E31-9395-B2E6421E0904}" srcOrd="0" destOrd="0" presId="urn:microsoft.com/office/officeart/2018/2/layout/IconCircleList"/>
    <dgm:cxn modelId="{1ED10A0D-FBFB-45B0-BE27-80BA84424A56}" type="presParOf" srcId="{FCE52C7F-E32A-4984-8347-72D15980CC33}" destId="{58FEFD2D-A86A-4A53-9245-327CC25051FE}" srcOrd="0" destOrd="0" presId="urn:microsoft.com/office/officeart/2018/2/layout/IconCircleList"/>
    <dgm:cxn modelId="{3808E881-DFB4-4CC8-BF0F-14B6442D350A}" type="presParOf" srcId="{58FEFD2D-A86A-4A53-9245-327CC25051FE}" destId="{ABBCDCA1-6CDF-4D1B-BB06-7FD6E6125A63}" srcOrd="0" destOrd="0" presId="urn:microsoft.com/office/officeart/2018/2/layout/IconCircleList"/>
    <dgm:cxn modelId="{092996E0-CE80-4E96-90C7-D0EB00A28066}" type="presParOf" srcId="{ABBCDCA1-6CDF-4D1B-BB06-7FD6E6125A63}" destId="{29A96E51-9B5E-44B8-A0E0-E0FCF72F11A3}" srcOrd="0" destOrd="0" presId="urn:microsoft.com/office/officeart/2018/2/layout/IconCircleList"/>
    <dgm:cxn modelId="{E655A1E4-775B-4493-8B76-CFDB665DB724}" type="presParOf" srcId="{ABBCDCA1-6CDF-4D1B-BB06-7FD6E6125A63}" destId="{8F74C592-7229-4CD9-AB8A-81F377A29302}" srcOrd="1" destOrd="0" presId="urn:microsoft.com/office/officeart/2018/2/layout/IconCircleList"/>
    <dgm:cxn modelId="{5FB5E503-9A71-48CE-A5E0-79A5802B7EAC}" type="presParOf" srcId="{ABBCDCA1-6CDF-4D1B-BB06-7FD6E6125A63}" destId="{40D059F6-0538-43CF-98C1-B8A011F59E29}" srcOrd="2" destOrd="0" presId="urn:microsoft.com/office/officeart/2018/2/layout/IconCircleList"/>
    <dgm:cxn modelId="{A4BF5BC8-F4A7-485A-9DAE-3B8C4C59ECB3}" type="presParOf" srcId="{ABBCDCA1-6CDF-4D1B-BB06-7FD6E6125A63}" destId="{FFC08BC8-5AE6-4BCE-99F9-13FDFAB73C52}" srcOrd="3" destOrd="0" presId="urn:microsoft.com/office/officeart/2018/2/layout/IconCircleList"/>
    <dgm:cxn modelId="{8253F1F8-45F8-4618-A81E-E95D2B552FAC}" type="presParOf" srcId="{58FEFD2D-A86A-4A53-9245-327CC25051FE}" destId="{4B0DB133-3CE0-4E31-9395-B2E6421E0904}" srcOrd="1" destOrd="0" presId="urn:microsoft.com/office/officeart/2018/2/layout/IconCircleList"/>
    <dgm:cxn modelId="{48BE92E7-E36D-4511-9E67-9A9B7A730457}" type="presParOf" srcId="{58FEFD2D-A86A-4A53-9245-327CC25051FE}" destId="{AEE905A6-6153-4E36-B699-1A9E2FCE84CF}" srcOrd="2" destOrd="0" presId="urn:microsoft.com/office/officeart/2018/2/layout/IconCircleList"/>
    <dgm:cxn modelId="{280F2230-EFD8-4FEE-A42F-AFCF4C424E24}" type="presParOf" srcId="{AEE905A6-6153-4E36-B699-1A9E2FCE84CF}" destId="{BE45AA4F-B09C-4E00-9924-6E59F27C3E87}" srcOrd="0" destOrd="0" presId="urn:microsoft.com/office/officeart/2018/2/layout/IconCircleList"/>
    <dgm:cxn modelId="{8E954701-52AA-4F7A-9310-25828C54E8F3}" type="presParOf" srcId="{AEE905A6-6153-4E36-B699-1A9E2FCE84CF}" destId="{F334EFFF-53E2-4C4A-9ECD-9F0A6103BB11}" srcOrd="1" destOrd="0" presId="urn:microsoft.com/office/officeart/2018/2/layout/IconCircleList"/>
    <dgm:cxn modelId="{3A8DC012-04A2-4A04-8E67-215EEBFC099B}" type="presParOf" srcId="{AEE905A6-6153-4E36-B699-1A9E2FCE84CF}" destId="{68FC3DBD-9A91-429B-86B4-01B0E980E876}" srcOrd="2" destOrd="0" presId="urn:microsoft.com/office/officeart/2018/2/layout/IconCircleList"/>
    <dgm:cxn modelId="{07D16D74-6CF9-4E47-B208-8B117A9DFFE8}" type="presParOf" srcId="{AEE905A6-6153-4E36-B699-1A9E2FCE84CF}" destId="{98D6BFC4-F606-4F68-8D27-992466179EAE}" srcOrd="3" destOrd="0" presId="urn:microsoft.com/office/officeart/2018/2/layout/IconCircleList"/>
    <dgm:cxn modelId="{A92B35F5-59DC-46FE-8006-43F60A9E0B79}" type="presParOf" srcId="{58FEFD2D-A86A-4A53-9245-327CC25051FE}" destId="{0F839F50-F1F4-43E1-8033-AFAAB81D8931}" srcOrd="3" destOrd="0" presId="urn:microsoft.com/office/officeart/2018/2/layout/IconCircleList"/>
    <dgm:cxn modelId="{73BFB156-CEB0-458D-A5FE-A2ECA4CA6E29}" type="presParOf" srcId="{58FEFD2D-A86A-4A53-9245-327CC25051FE}" destId="{13DDE195-7164-4C9F-95E5-90490892220B}" srcOrd="4" destOrd="0" presId="urn:microsoft.com/office/officeart/2018/2/layout/IconCircleList"/>
    <dgm:cxn modelId="{8CDEAF8D-D475-482D-AA59-73C32704F875}" type="presParOf" srcId="{13DDE195-7164-4C9F-95E5-90490892220B}" destId="{46DFFC9B-92B1-4B04-B317-AF79669B5EEC}" srcOrd="0" destOrd="0" presId="urn:microsoft.com/office/officeart/2018/2/layout/IconCircleList"/>
    <dgm:cxn modelId="{F1AB8555-B92A-482B-A0D1-E3B56B05EEFC}" type="presParOf" srcId="{13DDE195-7164-4C9F-95E5-90490892220B}" destId="{7678FF97-98E0-49CF-97ED-287B7E755B71}" srcOrd="1" destOrd="0" presId="urn:microsoft.com/office/officeart/2018/2/layout/IconCircleList"/>
    <dgm:cxn modelId="{448BA496-6020-4F8A-A27A-187889118655}" type="presParOf" srcId="{13DDE195-7164-4C9F-95E5-90490892220B}" destId="{C59C2B22-E4E7-4377-8161-3DDB87B8A815}" srcOrd="2" destOrd="0" presId="urn:microsoft.com/office/officeart/2018/2/layout/IconCircleList"/>
    <dgm:cxn modelId="{C1F35169-3ADB-44A5-8B05-6F51678CAC4A}" type="presParOf" srcId="{13DDE195-7164-4C9F-95E5-90490892220B}" destId="{E4138A81-2951-425A-8964-26B00984C6BF}" srcOrd="3" destOrd="0" presId="urn:microsoft.com/office/officeart/2018/2/layout/IconCircleList"/>
    <dgm:cxn modelId="{646A2FB0-7AC5-44F8-9F3D-2B6E2BCD7045}" type="presParOf" srcId="{58FEFD2D-A86A-4A53-9245-327CC25051FE}" destId="{D46276AC-CAC0-4A0F-ADC5-D3ABF3D11D3C}" srcOrd="5" destOrd="0" presId="urn:microsoft.com/office/officeart/2018/2/layout/IconCircleList"/>
    <dgm:cxn modelId="{BE3FA636-22BA-401C-8069-2AA650862655}" type="presParOf" srcId="{58FEFD2D-A86A-4A53-9245-327CC25051FE}" destId="{BE8A7A02-A218-4BB2-AA47-9FDA749F1E07}" srcOrd="6" destOrd="0" presId="urn:microsoft.com/office/officeart/2018/2/layout/IconCircleList"/>
    <dgm:cxn modelId="{99D776FA-07E5-4F0E-84AF-16F4D6F75B80}" type="presParOf" srcId="{BE8A7A02-A218-4BB2-AA47-9FDA749F1E07}" destId="{75EE5A2E-B5BA-4A47-AC29-FB695D5D0623}" srcOrd="0" destOrd="0" presId="urn:microsoft.com/office/officeart/2018/2/layout/IconCircleList"/>
    <dgm:cxn modelId="{703D1296-5698-4834-A089-9A147DD20964}" type="presParOf" srcId="{BE8A7A02-A218-4BB2-AA47-9FDA749F1E07}" destId="{FFFCA3B0-881B-4D24-819F-9834BCAC20AD}" srcOrd="1" destOrd="0" presId="urn:microsoft.com/office/officeart/2018/2/layout/IconCircleList"/>
    <dgm:cxn modelId="{661C8D01-DA42-430F-A148-7A7CF312C962}" type="presParOf" srcId="{BE8A7A02-A218-4BB2-AA47-9FDA749F1E07}" destId="{C2F2C5F2-EC14-4C15-91B6-78E15281E441}" srcOrd="2" destOrd="0" presId="urn:microsoft.com/office/officeart/2018/2/layout/IconCircleList"/>
    <dgm:cxn modelId="{728CBFDC-485B-4BD6-9B1F-83EB87E4FB3B}" type="presParOf" srcId="{BE8A7A02-A218-4BB2-AA47-9FDA749F1E07}" destId="{0D5FAA6C-84F6-411D-A9BB-3FF6385A7C7B}" srcOrd="3" destOrd="0" presId="urn:microsoft.com/office/officeart/2018/2/layout/IconCircleList"/>
    <dgm:cxn modelId="{CA898D75-81D3-410D-BB7A-7F2E921A8493}" type="presParOf" srcId="{58FEFD2D-A86A-4A53-9245-327CC25051FE}" destId="{91C53186-4507-4093-B7CB-424E7BE27AD7}" srcOrd="7" destOrd="0" presId="urn:microsoft.com/office/officeart/2018/2/layout/IconCircleList"/>
    <dgm:cxn modelId="{63100905-F066-42D9-8159-2EBEF078B110}" type="presParOf" srcId="{58FEFD2D-A86A-4A53-9245-327CC25051FE}" destId="{B514F3AE-3946-46F1-81F0-A636EF37B1CD}" srcOrd="8" destOrd="0" presId="urn:microsoft.com/office/officeart/2018/2/layout/IconCircleList"/>
    <dgm:cxn modelId="{C1413B82-1C12-4280-9D75-5FB34EC4746D}" type="presParOf" srcId="{B514F3AE-3946-46F1-81F0-A636EF37B1CD}" destId="{5E7B9157-5489-42EC-8057-279990416F53}" srcOrd="0" destOrd="0" presId="urn:microsoft.com/office/officeart/2018/2/layout/IconCircleList"/>
    <dgm:cxn modelId="{3901682D-7BD9-4B98-9A93-630B6CD2BFE4}" type="presParOf" srcId="{B514F3AE-3946-46F1-81F0-A636EF37B1CD}" destId="{9F58692F-609E-4C47-AAA9-9DB8B5C7EF2C}" srcOrd="1" destOrd="0" presId="urn:microsoft.com/office/officeart/2018/2/layout/IconCircleList"/>
    <dgm:cxn modelId="{90FE881F-3659-4202-B2FB-6DBC25A250C8}" type="presParOf" srcId="{B514F3AE-3946-46F1-81F0-A636EF37B1CD}" destId="{EA1218FD-B984-462D-8156-7E8A33BCF825}" srcOrd="2" destOrd="0" presId="urn:microsoft.com/office/officeart/2018/2/layout/IconCircleList"/>
    <dgm:cxn modelId="{6D76CE4A-7243-4A84-9AB8-0C3E8CC1F0E3}" type="presParOf" srcId="{B514F3AE-3946-46F1-81F0-A636EF37B1CD}" destId="{C6068CBC-5B05-46D5-A254-FA742E955E71}" srcOrd="3" destOrd="0" presId="urn:microsoft.com/office/officeart/2018/2/layout/IconCircleList"/>
    <dgm:cxn modelId="{F0C0BE3B-E772-42D6-BECA-F451E5211DD0}" type="presParOf" srcId="{58FEFD2D-A86A-4A53-9245-327CC25051FE}" destId="{1EBA29B5-7FDA-4373-BDCB-2AA2FC981932}" srcOrd="9" destOrd="0" presId="urn:microsoft.com/office/officeart/2018/2/layout/IconCircleList"/>
    <dgm:cxn modelId="{C7382405-AFB0-4CEF-8CFE-5228EF6A8FAA}" type="presParOf" srcId="{58FEFD2D-A86A-4A53-9245-327CC25051FE}" destId="{10313F9B-D765-460F-A449-B54BE8B2C49C}" srcOrd="10" destOrd="0" presId="urn:microsoft.com/office/officeart/2018/2/layout/IconCircleList"/>
    <dgm:cxn modelId="{E53FBCAA-82E0-4169-B554-548F2BC09989}" type="presParOf" srcId="{10313F9B-D765-460F-A449-B54BE8B2C49C}" destId="{60CB8AA5-77F0-43F0-A024-89F559E5C095}" srcOrd="0" destOrd="0" presId="urn:microsoft.com/office/officeart/2018/2/layout/IconCircleList"/>
    <dgm:cxn modelId="{A403B2C1-9799-407F-8561-C123128B90D2}" type="presParOf" srcId="{10313F9B-D765-460F-A449-B54BE8B2C49C}" destId="{EF8B1D1A-C3C2-43B1-860D-406C7964B001}" srcOrd="1" destOrd="0" presId="urn:microsoft.com/office/officeart/2018/2/layout/IconCircleList"/>
    <dgm:cxn modelId="{D1EBB754-4F19-47AE-A472-A8AF9C3F220F}" type="presParOf" srcId="{10313F9B-D765-460F-A449-B54BE8B2C49C}" destId="{2A75039E-3954-4301-B08C-A89CDD012A2C}" srcOrd="2" destOrd="0" presId="urn:microsoft.com/office/officeart/2018/2/layout/IconCircleList"/>
    <dgm:cxn modelId="{B2C0C672-BAC7-403D-9432-6149A438075F}" type="presParOf" srcId="{10313F9B-D765-460F-A449-B54BE8B2C49C}" destId="{D2238404-BE2B-40F1-AAD5-9973D8A1ED73}" srcOrd="3" destOrd="0" presId="urn:microsoft.com/office/officeart/2018/2/layout/IconCircleList"/>
    <dgm:cxn modelId="{56EE0475-0B40-49BB-93F3-3EC1D67F12AC}" type="presParOf" srcId="{58FEFD2D-A86A-4A53-9245-327CC25051FE}" destId="{82EF63D4-DCD6-4004-B9B1-E80CAA7D8A20}" srcOrd="11" destOrd="0" presId="urn:microsoft.com/office/officeart/2018/2/layout/IconCircleList"/>
    <dgm:cxn modelId="{D489F2B8-A920-424B-BF1D-9F49A74025B5}" type="presParOf" srcId="{58FEFD2D-A86A-4A53-9245-327CC25051FE}" destId="{1F19A65C-5224-4F8D-BC44-5491B50FDC18}" srcOrd="12" destOrd="0" presId="urn:microsoft.com/office/officeart/2018/2/layout/IconCircleList"/>
    <dgm:cxn modelId="{7635BD86-5B03-4F89-A4D4-AA469FED2107}" type="presParOf" srcId="{1F19A65C-5224-4F8D-BC44-5491B50FDC18}" destId="{2E9DB8E7-6128-4ABB-8B09-571E55BEAD2B}" srcOrd="0" destOrd="0" presId="urn:microsoft.com/office/officeart/2018/2/layout/IconCircleList"/>
    <dgm:cxn modelId="{6B0BCFFB-D0F7-4622-9E43-955CD6AE73DB}" type="presParOf" srcId="{1F19A65C-5224-4F8D-BC44-5491B50FDC18}" destId="{56402490-0331-421E-B3F8-2139AC68A4CC}" srcOrd="1" destOrd="0" presId="urn:microsoft.com/office/officeart/2018/2/layout/IconCircleList"/>
    <dgm:cxn modelId="{CE63E560-73CB-42B6-AC2C-4A2554BB970E}" type="presParOf" srcId="{1F19A65C-5224-4F8D-BC44-5491B50FDC18}" destId="{F176667C-CFEC-498D-A971-C06BC271631B}" srcOrd="2" destOrd="0" presId="urn:microsoft.com/office/officeart/2018/2/layout/IconCircleList"/>
    <dgm:cxn modelId="{0B7F49AB-0AC3-4732-B7F8-4E18FF3CBA1D}" type="presParOf" srcId="{1F19A65C-5224-4F8D-BC44-5491B50FDC18}" destId="{B7D093DA-1DBA-4506-9BB8-A58E55543EB4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1ACB7A3-50C7-4321-AEE5-7763A946437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8922B80-98F8-4EB8-A57D-7327B558A5D8}">
      <dgm:prSet/>
      <dgm:spPr/>
      <dgm:t>
        <a:bodyPr/>
        <a:lstStyle/>
        <a:p>
          <a:r>
            <a:rPr lang="en-US"/>
            <a:t>• Access to temperature control or ventilation</a:t>
          </a:r>
        </a:p>
      </dgm:t>
    </dgm:pt>
    <dgm:pt modelId="{0E7FE15A-ADA6-4FEB-ABC6-7CEF314613FB}" type="parTrans" cxnId="{D32ED937-1817-4107-8F31-9076C4AB62BC}">
      <dgm:prSet/>
      <dgm:spPr/>
      <dgm:t>
        <a:bodyPr/>
        <a:lstStyle/>
        <a:p>
          <a:endParaRPr lang="en-US"/>
        </a:p>
      </dgm:t>
    </dgm:pt>
    <dgm:pt modelId="{186A5338-AE67-4BDF-B956-4A18D95ACFDA}" type="sibTrans" cxnId="{D32ED937-1817-4107-8F31-9076C4AB62BC}">
      <dgm:prSet/>
      <dgm:spPr/>
      <dgm:t>
        <a:bodyPr/>
        <a:lstStyle/>
        <a:p>
          <a:endParaRPr lang="en-US"/>
        </a:p>
      </dgm:t>
    </dgm:pt>
    <dgm:pt modelId="{B0E19E7F-E687-4CD0-A4A0-A5500FB40475}">
      <dgm:prSet/>
      <dgm:spPr/>
      <dgm:t>
        <a:bodyPr/>
        <a:lstStyle/>
        <a:p>
          <a:r>
            <a:rPr lang="en-US"/>
            <a:t>• Flexible uniform or breathable fabrics</a:t>
          </a:r>
        </a:p>
      </dgm:t>
    </dgm:pt>
    <dgm:pt modelId="{158537DD-5EA2-44CB-83F3-B40A95865482}" type="parTrans" cxnId="{E8A1A3C9-B891-49E7-8596-042B596D9B14}">
      <dgm:prSet/>
      <dgm:spPr/>
      <dgm:t>
        <a:bodyPr/>
        <a:lstStyle/>
        <a:p>
          <a:endParaRPr lang="en-US"/>
        </a:p>
      </dgm:t>
    </dgm:pt>
    <dgm:pt modelId="{0D72A55E-B7E9-4569-B3C2-F7913BC3C9A4}" type="sibTrans" cxnId="{E8A1A3C9-B891-49E7-8596-042B596D9B14}">
      <dgm:prSet/>
      <dgm:spPr/>
      <dgm:t>
        <a:bodyPr/>
        <a:lstStyle/>
        <a:p>
          <a:endParaRPr lang="en-US"/>
        </a:p>
      </dgm:t>
    </dgm:pt>
    <dgm:pt modelId="{9298DD2A-88EA-4FF1-A19D-2549B178791C}">
      <dgm:prSet/>
      <dgm:spPr/>
      <dgm:t>
        <a:bodyPr/>
        <a:lstStyle/>
        <a:p>
          <a:r>
            <a:rPr lang="en-US" dirty="0"/>
            <a:t>• Skin friendly soaps and moisturisers. Dermol (pharmacy)</a:t>
          </a:r>
        </a:p>
      </dgm:t>
    </dgm:pt>
    <dgm:pt modelId="{F6052960-ED45-40B1-9170-100D7DD66ED0}" type="parTrans" cxnId="{22743151-1148-4FB2-894B-75B9C8B4049C}">
      <dgm:prSet/>
      <dgm:spPr/>
      <dgm:t>
        <a:bodyPr/>
        <a:lstStyle/>
        <a:p>
          <a:endParaRPr lang="en-US"/>
        </a:p>
      </dgm:t>
    </dgm:pt>
    <dgm:pt modelId="{A73CAA31-EB7A-43C7-9498-75CEA9639097}" type="sibTrans" cxnId="{22743151-1148-4FB2-894B-75B9C8B4049C}">
      <dgm:prSet/>
      <dgm:spPr/>
      <dgm:t>
        <a:bodyPr/>
        <a:lstStyle/>
        <a:p>
          <a:endParaRPr lang="en-US"/>
        </a:p>
      </dgm:t>
    </dgm:pt>
    <dgm:pt modelId="{3FB5FED5-EF00-4BDB-B3B2-04CA2D2A7D5F}">
      <dgm:prSet/>
      <dgm:spPr/>
      <dgm:t>
        <a:bodyPr/>
        <a:lstStyle/>
        <a:p>
          <a:r>
            <a:rPr lang="en-US"/>
            <a:t>• Breaks to manage symptoms</a:t>
          </a:r>
        </a:p>
      </dgm:t>
    </dgm:pt>
    <dgm:pt modelId="{C9AAF52C-3E34-4697-8643-3258BACBAC3D}" type="parTrans" cxnId="{B0BB1877-1248-4E58-AB0C-AAA599B09A2E}">
      <dgm:prSet/>
      <dgm:spPr/>
      <dgm:t>
        <a:bodyPr/>
        <a:lstStyle/>
        <a:p>
          <a:endParaRPr lang="en-US"/>
        </a:p>
      </dgm:t>
    </dgm:pt>
    <dgm:pt modelId="{147ECBF0-F0DA-446D-99C3-EDAEABB093D8}" type="sibTrans" cxnId="{B0BB1877-1248-4E58-AB0C-AAA599B09A2E}">
      <dgm:prSet/>
      <dgm:spPr/>
      <dgm:t>
        <a:bodyPr/>
        <a:lstStyle/>
        <a:p>
          <a:endParaRPr lang="en-US"/>
        </a:p>
      </dgm:t>
    </dgm:pt>
    <dgm:pt modelId="{BC085AD0-A095-454D-B206-2334B78DAFE4}">
      <dgm:prSet/>
      <dgm:spPr/>
      <dgm:t>
        <a:bodyPr/>
        <a:lstStyle/>
        <a:p>
          <a:r>
            <a:rPr lang="en-US"/>
            <a:t>• Education and menopause awareness</a:t>
          </a:r>
        </a:p>
      </dgm:t>
    </dgm:pt>
    <dgm:pt modelId="{AA9D3E94-5C4B-49F2-B80F-7DEC0910946A}" type="parTrans" cxnId="{1BB5704B-1C42-407A-9151-70BEE41141C6}">
      <dgm:prSet/>
      <dgm:spPr/>
      <dgm:t>
        <a:bodyPr/>
        <a:lstStyle/>
        <a:p>
          <a:endParaRPr lang="en-US"/>
        </a:p>
      </dgm:t>
    </dgm:pt>
    <dgm:pt modelId="{635C3144-2C9F-49E1-ABDD-551A3E849084}" type="sibTrans" cxnId="{1BB5704B-1C42-407A-9151-70BEE41141C6}">
      <dgm:prSet/>
      <dgm:spPr/>
      <dgm:t>
        <a:bodyPr/>
        <a:lstStyle/>
        <a:p>
          <a:endParaRPr lang="en-US"/>
        </a:p>
      </dgm:t>
    </dgm:pt>
    <dgm:pt modelId="{E31D5E67-C2E7-44B2-8E49-E9F3F0CE4F2F}" type="pres">
      <dgm:prSet presAssocID="{D1ACB7A3-50C7-4321-AEE5-7763A946437F}" presName="linear" presStyleCnt="0">
        <dgm:presLayoutVars>
          <dgm:animLvl val="lvl"/>
          <dgm:resizeHandles val="exact"/>
        </dgm:presLayoutVars>
      </dgm:prSet>
      <dgm:spPr/>
    </dgm:pt>
    <dgm:pt modelId="{647D61EE-FD7C-4AAF-B3DE-2E8D6B1DF4D7}" type="pres">
      <dgm:prSet presAssocID="{F8922B80-98F8-4EB8-A57D-7327B558A5D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7D6AB6A-F172-49FE-A64D-26E01BDBEBF7}" type="pres">
      <dgm:prSet presAssocID="{186A5338-AE67-4BDF-B956-4A18D95ACFDA}" presName="spacer" presStyleCnt="0"/>
      <dgm:spPr/>
    </dgm:pt>
    <dgm:pt modelId="{E917057E-8FEB-44C5-B0A9-4BE96704CC59}" type="pres">
      <dgm:prSet presAssocID="{B0E19E7F-E687-4CD0-A4A0-A5500FB4047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EB18391-E9D4-48E9-A3AC-385015FD5530}" type="pres">
      <dgm:prSet presAssocID="{0D72A55E-B7E9-4569-B3C2-F7913BC3C9A4}" presName="spacer" presStyleCnt="0"/>
      <dgm:spPr/>
    </dgm:pt>
    <dgm:pt modelId="{B37BD969-8966-4F4B-9A19-9D37A5BBE41C}" type="pres">
      <dgm:prSet presAssocID="{9298DD2A-88EA-4FF1-A19D-2549B178791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50CEC8C-B0CF-4F33-91DE-BAE3396EB5F8}" type="pres">
      <dgm:prSet presAssocID="{A73CAA31-EB7A-43C7-9498-75CEA9639097}" presName="spacer" presStyleCnt="0"/>
      <dgm:spPr/>
    </dgm:pt>
    <dgm:pt modelId="{78CA1FF0-3FFF-4EE1-907B-C1CE966771AB}" type="pres">
      <dgm:prSet presAssocID="{3FB5FED5-EF00-4BDB-B3B2-04CA2D2A7D5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2FD78FA-9B8F-48F9-B8D4-3A368AF0C20F}" type="pres">
      <dgm:prSet presAssocID="{147ECBF0-F0DA-446D-99C3-EDAEABB093D8}" presName="spacer" presStyleCnt="0"/>
      <dgm:spPr/>
    </dgm:pt>
    <dgm:pt modelId="{FED508E3-8F2A-4DC0-8915-A50B24458BC2}" type="pres">
      <dgm:prSet presAssocID="{BC085AD0-A095-454D-B206-2334B78DAFE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32ED937-1817-4107-8F31-9076C4AB62BC}" srcId="{D1ACB7A3-50C7-4321-AEE5-7763A946437F}" destId="{F8922B80-98F8-4EB8-A57D-7327B558A5D8}" srcOrd="0" destOrd="0" parTransId="{0E7FE15A-ADA6-4FEB-ABC6-7CEF314613FB}" sibTransId="{186A5338-AE67-4BDF-B956-4A18D95ACFDA}"/>
    <dgm:cxn modelId="{1BB5704B-1C42-407A-9151-70BEE41141C6}" srcId="{D1ACB7A3-50C7-4321-AEE5-7763A946437F}" destId="{BC085AD0-A095-454D-B206-2334B78DAFE4}" srcOrd="4" destOrd="0" parTransId="{AA9D3E94-5C4B-49F2-B80F-7DEC0910946A}" sibTransId="{635C3144-2C9F-49E1-ABDD-551A3E849084}"/>
    <dgm:cxn modelId="{D192C24D-7929-4C77-9833-66219157A12B}" type="presOf" srcId="{BC085AD0-A095-454D-B206-2334B78DAFE4}" destId="{FED508E3-8F2A-4DC0-8915-A50B24458BC2}" srcOrd="0" destOrd="0" presId="urn:microsoft.com/office/officeart/2005/8/layout/vList2"/>
    <dgm:cxn modelId="{22743151-1148-4FB2-894B-75B9C8B4049C}" srcId="{D1ACB7A3-50C7-4321-AEE5-7763A946437F}" destId="{9298DD2A-88EA-4FF1-A19D-2549B178791C}" srcOrd="2" destOrd="0" parTransId="{F6052960-ED45-40B1-9170-100D7DD66ED0}" sibTransId="{A73CAA31-EB7A-43C7-9498-75CEA9639097}"/>
    <dgm:cxn modelId="{979D7654-8BD7-4FD3-A0E8-4B29885AAFE1}" type="presOf" srcId="{D1ACB7A3-50C7-4321-AEE5-7763A946437F}" destId="{E31D5E67-C2E7-44B2-8E49-E9F3F0CE4F2F}" srcOrd="0" destOrd="0" presId="urn:microsoft.com/office/officeart/2005/8/layout/vList2"/>
    <dgm:cxn modelId="{B0BB1877-1248-4E58-AB0C-AAA599B09A2E}" srcId="{D1ACB7A3-50C7-4321-AEE5-7763A946437F}" destId="{3FB5FED5-EF00-4BDB-B3B2-04CA2D2A7D5F}" srcOrd="3" destOrd="0" parTransId="{C9AAF52C-3E34-4697-8643-3258BACBAC3D}" sibTransId="{147ECBF0-F0DA-446D-99C3-EDAEABB093D8}"/>
    <dgm:cxn modelId="{D0CBC188-AA95-4850-9107-A0E1CA0342DD}" type="presOf" srcId="{9298DD2A-88EA-4FF1-A19D-2549B178791C}" destId="{B37BD969-8966-4F4B-9A19-9D37A5BBE41C}" srcOrd="0" destOrd="0" presId="urn:microsoft.com/office/officeart/2005/8/layout/vList2"/>
    <dgm:cxn modelId="{C039438C-58B6-46E5-93C4-EB9857943451}" type="presOf" srcId="{B0E19E7F-E687-4CD0-A4A0-A5500FB40475}" destId="{E917057E-8FEB-44C5-B0A9-4BE96704CC59}" srcOrd="0" destOrd="0" presId="urn:microsoft.com/office/officeart/2005/8/layout/vList2"/>
    <dgm:cxn modelId="{E8A1A3C9-B891-49E7-8596-042B596D9B14}" srcId="{D1ACB7A3-50C7-4321-AEE5-7763A946437F}" destId="{B0E19E7F-E687-4CD0-A4A0-A5500FB40475}" srcOrd="1" destOrd="0" parTransId="{158537DD-5EA2-44CB-83F3-B40A95865482}" sibTransId="{0D72A55E-B7E9-4569-B3C2-F7913BC3C9A4}"/>
    <dgm:cxn modelId="{B4366ECD-CE80-4567-8FBB-58DE08406637}" type="presOf" srcId="{F8922B80-98F8-4EB8-A57D-7327B558A5D8}" destId="{647D61EE-FD7C-4AAF-B3DE-2E8D6B1DF4D7}" srcOrd="0" destOrd="0" presId="urn:microsoft.com/office/officeart/2005/8/layout/vList2"/>
    <dgm:cxn modelId="{DB899DD4-15B6-4ADB-A76D-4F4390AB49C9}" type="presOf" srcId="{3FB5FED5-EF00-4BDB-B3B2-04CA2D2A7D5F}" destId="{78CA1FF0-3FFF-4EE1-907B-C1CE966771AB}" srcOrd="0" destOrd="0" presId="urn:microsoft.com/office/officeart/2005/8/layout/vList2"/>
    <dgm:cxn modelId="{DE5898F0-1297-4CD6-A31D-EBD41320FE2F}" type="presParOf" srcId="{E31D5E67-C2E7-44B2-8E49-E9F3F0CE4F2F}" destId="{647D61EE-FD7C-4AAF-B3DE-2E8D6B1DF4D7}" srcOrd="0" destOrd="0" presId="urn:microsoft.com/office/officeart/2005/8/layout/vList2"/>
    <dgm:cxn modelId="{66BC503C-BB28-4436-8864-20235BE84CCE}" type="presParOf" srcId="{E31D5E67-C2E7-44B2-8E49-E9F3F0CE4F2F}" destId="{47D6AB6A-F172-49FE-A64D-26E01BDBEBF7}" srcOrd="1" destOrd="0" presId="urn:microsoft.com/office/officeart/2005/8/layout/vList2"/>
    <dgm:cxn modelId="{0753B5B2-99AB-495C-8822-2B3638A6C40F}" type="presParOf" srcId="{E31D5E67-C2E7-44B2-8E49-E9F3F0CE4F2F}" destId="{E917057E-8FEB-44C5-B0A9-4BE96704CC59}" srcOrd="2" destOrd="0" presId="urn:microsoft.com/office/officeart/2005/8/layout/vList2"/>
    <dgm:cxn modelId="{C8A23230-BC7E-4209-969C-603B33EADD15}" type="presParOf" srcId="{E31D5E67-C2E7-44B2-8E49-E9F3F0CE4F2F}" destId="{1EB18391-E9D4-48E9-A3AC-385015FD5530}" srcOrd="3" destOrd="0" presId="urn:microsoft.com/office/officeart/2005/8/layout/vList2"/>
    <dgm:cxn modelId="{8E9686E3-DCD5-4FB7-B9A1-AAAE236013EE}" type="presParOf" srcId="{E31D5E67-C2E7-44B2-8E49-E9F3F0CE4F2F}" destId="{B37BD969-8966-4F4B-9A19-9D37A5BBE41C}" srcOrd="4" destOrd="0" presId="urn:microsoft.com/office/officeart/2005/8/layout/vList2"/>
    <dgm:cxn modelId="{E76D3CEC-8471-43B4-9C65-C39A58562F07}" type="presParOf" srcId="{E31D5E67-C2E7-44B2-8E49-E9F3F0CE4F2F}" destId="{750CEC8C-B0CF-4F33-91DE-BAE3396EB5F8}" srcOrd="5" destOrd="0" presId="urn:microsoft.com/office/officeart/2005/8/layout/vList2"/>
    <dgm:cxn modelId="{D69DF7CF-BDDC-4571-B169-62EAA60E368A}" type="presParOf" srcId="{E31D5E67-C2E7-44B2-8E49-E9F3F0CE4F2F}" destId="{78CA1FF0-3FFF-4EE1-907B-C1CE966771AB}" srcOrd="6" destOrd="0" presId="urn:microsoft.com/office/officeart/2005/8/layout/vList2"/>
    <dgm:cxn modelId="{1563875D-C748-4406-95BA-3C294188DB60}" type="presParOf" srcId="{E31D5E67-C2E7-44B2-8E49-E9F3F0CE4F2F}" destId="{E2FD78FA-9B8F-48F9-B8D4-3A368AF0C20F}" srcOrd="7" destOrd="0" presId="urn:microsoft.com/office/officeart/2005/8/layout/vList2"/>
    <dgm:cxn modelId="{E36EEF4C-AD98-471B-8721-4E243785F9A5}" type="presParOf" srcId="{E31D5E67-C2E7-44B2-8E49-E9F3F0CE4F2F}" destId="{FED508E3-8F2A-4DC0-8915-A50B24458BC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30F567-503A-4734-9B87-492AD14BAB07}">
      <dsp:nvSpPr>
        <dsp:cNvPr id="0" name=""/>
        <dsp:cNvSpPr/>
      </dsp:nvSpPr>
      <dsp:spPr>
        <a:xfrm>
          <a:off x="0" y="4460"/>
          <a:ext cx="5154801" cy="95016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E6C0B0-5422-4433-8DE1-5C54CF8EA88C}">
      <dsp:nvSpPr>
        <dsp:cNvPr id="0" name=""/>
        <dsp:cNvSpPr/>
      </dsp:nvSpPr>
      <dsp:spPr>
        <a:xfrm>
          <a:off x="287425" y="218248"/>
          <a:ext cx="522592" cy="52259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57FA84-DE4E-4B00-B812-5A250378B2CA}">
      <dsp:nvSpPr>
        <dsp:cNvPr id="0" name=""/>
        <dsp:cNvSpPr/>
      </dsp:nvSpPr>
      <dsp:spPr>
        <a:xfrm>
          <a:off x="1097444" y="4460"/>
          <a:ext cx="4057356" cy="950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559" tIns="100559" rIns="100559" bIns="100559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• Reduced oestrogen leads to loss of collagen</a:t>
          </a:r>
        </a:p>
      </dsp:txBody>
      <dsp:txXfrm>
        <a:off x="1097444" y="4460"/>
        <a:ext cx="4057356" cy="950168"/>
      </dsp:txXfrm>
    </dsp:sp>
    <dsp:sp modelId="{CB66A405-91AF-4033-B73D-F3476402BFEE}">
      <dsp:nvSpPr>
        <dsp:cNvPr id="0" name=""/>
        <dsp:cNvSpPr/>
      </dsp:nvSpPr>
      <dsp:spPr>
        <a:xfrm>
          <a:off x="0" y="1192171"/>
          <a:ext cx="5154801" cy="95016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C8E7C1-FF3B-4481-8E3E-3E01918E3584}">
      <dsp:nvSpPr>
        <dsp:cNvPr id="0" name=""/>
        <dsp:cNvSpPr/>
      </dsp:nvSpPr>
      <dsp:spPr>
        <a:xfrm>
          <a:off x="287425" y="1405958"/>
          <a:ext cx="522592" cy="52259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09E1F5-A99D-4210-876B-18664C9D3D81}">
      <dsp:nvSpPr>
        <dsp:cNvPr id="0" name=""/>
        <dsp:cNvSpPr/>
      </dsp:nvSpPr>
      <dsp:spPr>
        <a:xfrm>
          <a:off x="1097444" y="1192171"/>
          <a:ext cx="4057356" cy="950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559" tIns="100559" rIns="100559" bIns="100559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• Skin becomes thinner and less elastic and more sensitive (and irritable). </a:t>
          </a:r>
        </a:p>
      </dsp:txBody>
      <dsp:txXfrm>
        <a:off x="1097444" y="1192171"/>
        <a:ext cx="4057356" cy="950168"/>
      </dsp:txXfrm>
    </dsp:sp>
    <dsp:sp modelId="{FFACC5D2-2554-4664-9DED-284E593EF1E1}">
      <dsp:nvSpPr>
        <dsp:cNvPr id="0" name=""/>
        <dsp:cNvSpPr/>
      </dsp:nvSpPr>
      <dsp:spPr>
        <a:xfrm>
          <a:off x="0" y="2379881"/>
          <a:ext cx="5154801" cy="95016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76757A-0E22-469C-A26F-11988C38CFCC}">
      <dsp:nvSpPr>
        <dsp:cNvPr id="0" name=""/>
        <dsp:cNvSpPr/>
      </dsp:nvSpPr>
      <dsp:spPr>
        <a:xfrm>
          <a:off x="287425" y="2593669"/>
          <a:ext cx="522592" cy="52259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9DDC5F-7F8A-42DA-8C14-05D0D8615436}">
      <dsp:nvSpPr>
        <dsp:cNvPr id="0" name=""/>
        <dsp:cNvSpPr/>
      </dsp:nvSpPr>
      <dsp:spPr>
        <a:xfrm>
          <a:off x="1097444" y="2379881"/>
          <a:ext cx="4057356" cy="950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559" tIns="100559" rIns="100559" bIns="100559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• Reduced hydration and oil production</a:t>
          </a:r>
        </a:p>
      </dsp:txBody>
      <dsp:txXfrm>
        <a:off x="1097444" y="2379881"/>
        <a:ext cx="4057356" cy="950168"/>
      </dsp:txXfrm>
    </dsp:sp>
    <dsp:sp modelId="{4AB7D47C-4D22-4049-A547-1F2B74AA25C5}">
      <dsp:nvSpPr>
        <dsp:cNvPr id="0" name=""/>
        <dsp:cNvSpPr/>
      </dsp:nvSpPr>
      <dsp:spPr>
        <a:xfrm>
          <a:off x="0" y="3567591"/>
          <a:ext cx="5154801" cy="95016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8289C2-A4C1-4206-99C8-E410063F5E29}">
      <dsp:nvSpPr>
        <dsp:cNvPr id="0" name=""/>
        <dsp:cNvSpPr/>
      </dsp:nvSpPr>
      <dsp:spPr>
        <a:xfrm>
          <a:off x="287425" y="3781379"/>
          <a:ext cx="522592" cy="52259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0C83D6-D307-499F-8024-BAAF4EA7FB95}">
      <dsp:nvSpPr>
        <dsp:cNvPr id="0" name=""/>
        <dsp:cNvSpPr/>
      </dsp:nvSpPr>
      <dsp:spPr>
        <a:xfrm>
          <a:off x="1097444" y="3567591"/>
          <a:ext cx="4057356" cy="950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559" tIns="100559" rIns="100559" bIns="100559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• Slower wound healing</a:t>
          </a:r>
        </a:p>
      </dsp:txBody>
      <dsp:txXfrm>
        <a:off x="1097444" y="3567591"/>
        <a:ext cx="4057356" cy="950168"/>
      </dsp:txXfrm>
    </dsp:sp>
    <dsp:sp modelId="{702F4BA6-68B9-4B75-BAED-C2CF266FCEFB}">
      <dsp:nvSpPr>
        <dsp:cNvPr id="0" name=""/>
        <dsp:cNvSpPr/>
      </dsp:nvSpPr>
      <dsp:spPr>
        <a:xfrm>
          <a:off x="0" y="4755301"/>
          <a:ext cx="5154801" cy="95016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45AD47-5982-428D-ABD7-92BC60C4AE23}">
      <dsp:nvSpPr>
        <dsp:cNvPr id="0" name=""/>
        <dsp:cNvSpPr/>
      </dsp:nvSpPr>
      <dsp:spPr>
        <a:xfrm>
          <a:off x="287425" y="4969089"/>
          <a:ext cx="522592" cy="522592"/>
        </a:xfrm>
        <a:prstGeom prst="rect">
          <a:avLst/>
        </a:prstGeom>
        <a:blipFill>
          <a:blip xmlns:r="http://schemas.openxmlformats.org/officeDocument/2006/relationships" r:embed="rId5"/>
          <a:srcRect/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853F67-737B-4810-88E3-51A168B9226C}">
      <dsp:nvSpPr>
        <dsp:cNvPr id="0" name=""/>
        <dsp:cNvSpPr/>
      </dsp:nvSpPr>
      <dsp:spPr>
        <a:xfrm>
          <a:off x="1097444" y="4755301"/>
          <a:ext cx="4057356" cy="950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559" tIns="100559" rIns="100559" bIns="100559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1097444" y="4755301"/>
        <a:ext cx="4057356" cy="9501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235CB7-92E3-45BD-96D1-7A2E3AB18D80}">
      <dsp:nvSpPr>
        <dsp:cNvPr id="0" name=""/>
        <dsp:cNvSpPr/>
      </dsp:nvSpPr>
      <dsp:spPr>
        <a:xfrm>
          <a:off x="0" y="2170"/>
          <a:ext cx="4429635" cy="110028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A47D99-3FA1-4CCA-B487-07F666BFBB88}">
      <dsp:nvSpPr>
        <dsp:cNvPr id="0" name=""/>
        <dsp:cNvSpPr/>
      </dsp:nvSpPr>
      <dsp:spPr>
        <a:xfrm>
          <a:off x="332837" y="249736"/>
          <a:ext cx="605159" cy="60515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332B89-DBEB-4221-A156-47056377B5A9}">
      <dsp:nvSpPr>
        <dsp:cNvPr id="0" name=""/>
        <dsp:cNvSpPr/>
      </dsp:nvSpPr>
      <dsp:spPr>
        <a:xfrm>
          <a:off x="1270834" y="2170"/>
          <a:ext cx="3158800" cy="1100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447" tIns="116447" rIns="116447" bIns="116447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Discomfort and distraction</a:t>
          </a:r>
        </a:p>
      </dsp:txBody>
      <dsp:txXfrm>
        <a:off x="1270834" y="2170"/>
        <a:ext cx="3158800" cy="1100289"/>
      </dsp:txXfrm>
    </dsp:sp>
    <dsp:sp modelId="{34FE60F3-838B-41AC-9F62-9C2069510269}">
      <dsp:nvSpPr>
        <dsp:cNvPr id="0" name=""/>
        <dsp:cNvSpPr/>
      </dsp:nvSpPr>
      <dsp:spPr>
        <a:xfrm>
          <a:off x="0" y="1377533"/>
          <a:ext cx="4429635" cy="110028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18A954-E33F-46DF-B8E1-7A1D441F7ECD}">
      <dsp:nvSpPr>
        <dsp:cNvPr id="0" name=""/>
        <dsp:cNvSpPr/>
      </dsp:nvSpPr>
      <dsp:spPr>
        <a:xfrm>
          <a:off x="332837" y="1625098"/>
          <a:ext cx="605159" cy="60515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A4A2B6-AD9F-4C72-81DA-D6F745938DE9}">
      <dsp:nvSpPr>
        <dsp:cNvPr id="0" name=""/>
        <dsp:cNvSpPr/>
      </dsp:nvSpPr>
      <dsp:spPr>
        <a:xfrm>
          <a:off x="1270834" y="1377533"/>
          <a:ext cx="3158800" cy="1100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447" tIns="116447" rIns="116447" bIns="116447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Sleep disturbance from itching or night sweats</a:t>
          </a:r>
        </a:p>
      </dsp:txBody>
      <dsp:txXfrm>
        <a:off x="1270834" y="1377533"/>
        <a:ext cx="3158800" cy="1100289"/>
      </dsp:txXfrm>
    </dsp:sp>
    <dsp:sp modelId="{D48FF5CD-4F88-4075-9F5B-7626F797A838}">
      <dsp:nvSpPr>
        <dsp:cNvPr id="0" name=""/>
        <dsp:cNvSpPr/>
      </dsp:nvSpPr>
      <dsp:spPr>
        <a:xfrm>
          <a:off x="0" y="2752895"/>
          <a:ext cx="4429635" cy="110028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D47EA9-BB39-4237-AC1F-20AB9AACB7B5}">
      <dsp:nvSpPr>
        <dsp:cNvPr id="0" name=""/>
        <dsp:cNvSpPr/>
      </dsp:nvSpPr>
      <dsp:spPr>
        <a:xfrm>
          <a:off x="332837" y="3000460"/>
          <a:ext cx="605159" cy="60515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E0ED40-6B60-418F-B068-CB28D94DC2D3}">
      <dsp:nvSpPr>
        <dsp:cNvPr id="0" name=""/>
        <dsp:cNvSpPr/>
      </dsp:nvSpPr>
      <dsp:spPr>
        <a:xfrm>
          <a:off x="1270834" y="2752895"/>
          <a:ext cx="3158800" cy="1100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447" tIns="116447" rIns="116447" bIns="116447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Reduced confidence</a:t>
          </a:r>
        </a:p>
      </dsp:txBody>
      <dsp:txXfrm>
        <a:off x="1270834" y="2752895"/>
        <a:ext cx="3158800" cy="1100289"/>
      </dsp:txXfrm>
    </dsp:sp>
    <dsp:sp modelId="{96B2B688-244C-4877-81D6-32A330129F47}">
      <dsp:nvSpPr>
        <dsp:cNvPr id="0" name=""/>
        <dsp:cNvSpPr/>
      </dsp:nvSpPr>
      <dsp:spPr>
        <a:xfrm>
          <a:off x="0" y="4128257"/>
          <a:ext cx="4429635" cy="110028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AEAE82-C427-4BCF-9736-4456F140C2C9}">
      <dsp:nvSpPr>
        <dsp:cNvPr id="0" name=""/>
        <dsp:cNvSpPr/>
      </dsp:nvSpPr>
      <dsp:spPr>
        <a:xfrm>
          <a:off x="332837" y="4375822"/>
          <a:ext cx="605159" cy="60515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58BEB0-ACE9-4899-8735-B1C094EBDDF9}">
      <dsp:nvSpPr>
        <dsp:cNvPr id="0" name=""/>
        <dsp:cNvSpPr/>
      </dsp:nvSpPr>
      <dsp:spPr>
        <a:xfrm>
          <a:off x="1270834" y="4128257"/>
          <a:ext cx="3158800" cy="1100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447" tIns="116447" rIns="116447" bIns="116447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Increased sickness absence if unmanaged</a:t>
          </a:r>
        </a:p>
      </dsp:txBody>
      <dsp:txXfrm>
        <a:off x="1270834" y="4128257"/>
        <a:ext cx="3158800" cy="11002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5138A4-EAE6-496A-8FE4-90DB0A464425}">
      <dsp:nvSpPr>
        <dsp:cNvPr id="0" name=""/>
        <dsp:cNvSpPr/>
      </dsp:nvSpPr>
      <dsp:spPr>
        <a:xfrm>
          <a:off x="0" y="0"/>
          <a:ext cx="6035040" cy="8196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• Review symptoms and medical history</a:t>
          </a:r>
          <a:endParaRPr lang="en-US" sz="2100" kern="1200"/>
        </a:p>
      </dsp:txBody>
      <dsp:txXfrm>
        <a:off x="24006" y="24006"/>
        <a:ext cx="5081331" cy="771622"/>
      </dsp:txXfrm>
    </dsp:sp>
    <dsp:sp modelId="{922D5C2B-FC7A-4719-8583-85E15F6D3847}">
      <dsp:nvSpPr>
        <dsp:cNvPr id="0" name=""/>
        <dsp:cNvSpPr/>
      </dsp:nvSpPr>
      <dsp:spPr>
        <a:xfrm>
          <a:off x="505434" y="968659"/>
          <a:ext cx="6035040" cy="819634"/>
        </a:xfrm>
        <a:prstGeom prst="roundRect">
          <a:avLst>
            <a:gd name="adj" fmla="val 10000"/>
          </a:avLst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• Identify workplace triggers</a:t>
          </a:r>
          <a:endParaRPr lang="en-US" sz="2100" kern="1200"/>
        </a:p>
      </dsp:txBody>
      <dsp:txXfrm>
        <a:off x="529440" y="992665"/>
        <a:ext cx="4948830" cy="771622"/>
      </dsp:txXfrm>
    </dsp:sp>
    <dsp:sp modelId="{A8CFEC03-9EE6-45D1-B227-EFE61D2DA91B}">
      <dsp:nvSpPr>
        <dsp:cNvPr id="0" name=""/>
        <dsp:cNvSpPr/>
      </dsp:nvSpPr>
      <dsp:spPr>
        <a:xfrm>
          <a:off x="1003325" y="1937318"/>
          <a:ext cx="6035040" cy="819634"/>
        </a:xfrm>
        <a:prstGeom prst="roundRect">
          <a:avLst>
            <a:gd name="adj" fmla="val 10000"/>
          </a:avLst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• Consider skin self referral or GP referral</a:t>
          </a:r>
          <a:endParaRPr lang="en-US" sz="2100" kern="1200"/>
        </a:p>
      </dsp:txBody>
      <dsp:txXfrm>
        <a:off x="1027331" y="1961324"/>
        <a:ext cx="4956374" cy="771622"/>
      </dsp:txXfrm>
    </dsp:sp>
    <dsp:sp modelId="{208A72AB-41CA-465A-ABAD-51CFBAB37E0C}">
      <dsp:nvSpPr>
        <dsp:cNvPr id="0" name=""/>
        <dsp:cNvSpPr/>
      </dsp:nvSpPr>
      <dsp:spPr>
        <a:xfrm>
          <a:off x="1508759" y="2905977"/>
          <a:ext cx="6035040" cy="819634"/>
        </a:xfrm>
        <a:prstGeom prst="roundRect">
          <a:avLst>
            <a:gd name="adj" fmla="val 10000"/>
          </a:avLst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• Dermol</a:t>
          </a:r>
          <a:endParaRPr lang="en-US" sz="2100" kern="1200"/>
        </a:p>
      </dsp:txBody>
      <dsp:txXfrm>
        <a:off x="1532765" y="2929983"/>
        <a:ext cx="4948830" cy="771622"/>
      </dsp:txXfrm>
    </dsp:sp>
    <dsp:sp modelId="{8CB5AC3E-5E00-4679-8175-4C554D27C43B}">
      <dsp:nvSpPr>
        <dsp:cNvPr id="0" name=""/>
        <dsp:cNvSpPr/>
      </dsp:nvSpPr>
      <dsp:spPr>
        <a:xfrm>
          <a:off x="5502277" y="627765"/>
          <a:ext cx="532762" cy="53276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5622148" y="627765"/>
        <a:ext cx="293020" cy="400903"/>
      </dsp:txXfrm>
    </dsp:sp>
    <dsp:sp modelId="{337AD86E-7283-43ED-B2E0-3682FE30022E}">
      <dsp:nvSpPr>
        <dsp:cNvPr id="0" name=""/>
        <dsp:cNvSpPr/>
      </dsp:nvSpPr>
      <dsp:spPr>
        <a:xfrm>
          <a:off x="6007712" y="1596424"/>
          <a:ext cx="532762" cy="53276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920933"/>
            <a:satOff val="6135"/>
            <a:lumOff val="56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920933"/>
              <a:satOff val="6135"/>
              <a:lumOff val="5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6127583" y="1596424"/>
        <a:ext cx="293020" cy="400903"/>
      </dsp:txXfrm>
    </dsp:sp>
    <dsp:sp modelId="{2736BE87-FDF9-4DC6-9CFF-AAD5FB61CD46}">
      <dsp:nvSpPr>
        <dsp:cNvPr id="0" name=""/>
        <dsp:cNvSpPr/>
      </dsp:nvSpPr>
      <dsp:spPr>
        <a:xfrm>
          <a:off x="6505602" y="2565083"/>
          <a:ext cx="532762" cy="53276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841865"/>
            <a:satOff val="12270"/>
            <a:lumOff val="112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841865"/>
              <a:satOff val="12270"/>
              <a:lumOff val="11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6625473" y="2565083"/>
        <a:ext cx="293020" cy="4009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A96E51-9B5E-44B8-A0E0-E0FCF72F11A3}">
      <dsp:nvSpPr>
        <dsp:cNvPr id="0" name=""/>
        <dsp:cNvSpPr/>
      </dsp:nvSpPr>
      <dsp:spPr>
        <a:xfrm>
          <a:off x="11786" y="319671"/>
          <a:ext cx="651908" cy="65190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74C592-7229-4CD9-AB8A-81F377A29302}">
      <dsp:nvSpPr>
        <dsp:cNvPr id="0" name=""/>
        <dsp:cNvSpPr/>
      </dsp:nvSpPr>
      <dsp:spPr>
        <a:xfrm>
          <a:off x="148687" y="456571"/>
          <a:ext cx="378106" cy="37810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C08BC8-5AE6-4BCE-99F9-13FDFAB73C52}">
      <dsp:nvSpPr>
        <dsp:cNvPr id="0" name=""/>
        <dsp:cNvSpPr/>
      </dsp:nvSpPr>
      <dsp:spPr>
        <a:xfrm>
          <a:off x="803389" y="319671"/>
          <a:ext cx="1536640" cy="651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• Emollients and protective creams</a:t>
          </a:r>
          <a:endParaRPr lang="en-US" sz="1100" kern="1200"/>
        </a:p>
      </dsp:txBody>
      <dsp:txXfrm>
        <a:off x="803389" y="319671"/>
        <a:ext cx="1536640" cy="651908"/>
      </dsp:txXfrm>
    </dsp:sp>
    <dsp:sp modelId="{BE45AA4F-B09C-4E00-9924-6E59F27C3E87}">
      <dsp:nvSpPr>
        <dsp:cNvPr id="0" name=""/>
        <dsp:cNvSpPr/>
      </dsp:nvSpPr>
      <dsp:spPr>
        <a:xfrm>
          <a:off x="2607778" y="319671"/>
          <a:ext cx="651908" cy="65190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34EFFF-53E2-4C4A-9ECD-9F0A6103BB11}">
      <dsp:nvSpPr>
        <dsp:cNvPr id="0" name=""/>
        <dsp:cNvSpPr/>
      </dsp:nvSpPr>
      <dsp:spPr>
        <a:xfrm>
          <a:off x="2744678" y="456571"/>
          <a:ext cx="378106" cy="37810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D6BFC4-F606-4F68-8D27-992466179EAE}">
      <dsp:nvSpPr>
        <dsp:cNvPr id="0" name=""/>
        <dsp:cNvSpPr/>
      </dsp:nvSpPr>
      <dsp:spPr>
        <a:xfrm>
          <a:off x="3399381" y="319671"/>
          <a:ext cx="1536640" cy="651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• Avoiding harsh soaps</a:t>
          </a:r>
          <a:endParaRPr lang="en-US" sz="1100" kern="1200"/>
        </a:p>
      </dsp:txBody>
      <dsp:txXfrm>
        <a:off x="3399381" y="319671"/>
        <a:ext cx="1536640" cy="651908"/>
      </dsp:txXfrm>
    </dsp:sp>
    <dsp:sp modelId="{46DFFC9B-92B1-4B04-B317-AF79669B5EEC}">
      <dsp:nvSpPr>
        <dsp:cNvPr id="0" name=""/>
        <dsp:cNvSpPr/>
      </dsp:nvSpPr>
      <dsp:spPr>
        <a:xfrm>
          <a:off x="5203769" y="319671"/>
          <a:ext cx="651908" cy="65190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78FF97-98E0-49CF-97ED-287B7E755B71}">
      <dsp:nvSpPr>
        <dsp:cNvPr id="0" name=""/>
        <dsp:cNvSpPr/>
      </dsp:nvSpPr>
      <dsp:spPr>
        <a:xfrm>
          <a:off x="5340670" y="456571"/>
          <a:ext cx="378106" cy="37810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138A81-2951-425A-8964-26B00984C6BF}">
      <dsp:nvSpPr>
        <dsp:cNvPr id="0" name=""/>
        <dsp:cNvSpPr/>
      </dsp:nvSpPr>
      <dsp:spPr>
        <a:xfrm>
          <a:off x="5995372" y="319671"/>
          <a:ext cx="1536640" cy="651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• Optimised PPE selection</a:t>
          </a:r>
          <a:endParaRPr lang="en-US" sz="1100" kern="1200"/>
        </a:p>
      </dsp:txBody>
      <dsp:txXfrm>
        <a:off x="5995372" y="319671"/>
        <a:ext cx="1536640" cy="651908"/>
      </dsp:txXfrm>
    </dsp:sp>
    <dsp:sp modelId="{75EE5A2E-B5BA-4A47-AC29-FB695D5D0623}">
      <dsp:nvSpPr>
        <dsp:cNvPr id="0" name=""/>
        <dsp:cNvSpPr/>
      </dsp:nvSpPr>
      <dsp:spPr>
        <a:xfrm>
          <a:off x="11786" y="1640005"/>
          <a:ext cx="651908" cy="65190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FCA3B0-881B-4D24-819F-9834BCAC20AD}">
      <dsp:nvSpPr>
        <dsp:cNvPr id="0" name=""/>
        <dsp:cNvSpPr/>
      </dsp:nvSpPr>
      <dsp:spPr>
        <a:xfrm>
          <a:off x="148687" y="1776906"/>
          <a:ext cx="378106" cy="37810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5FAA6C-84F6-411D-A9BB-3FF6385A7C7B}">
      <dsp:nvSpPr>
        <dsp:cNvPr id="0" name=""/>
        <dsp:cNvSpPr/>
      </dsp:nvSpPr>
      <dsp:spPr>
        <a:xfrm>
          <a:off x="803389" y="1640005"/>
          <a:ext cx="1536640" cy="651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• Cooling strategies during hot flushes</a:t>
          </a:r>
          <a:endParaRPr lang="en-US" sz="1100" kern="1200"/>
        </a:p>
      </dsp:txBody>
      <dsp:txXfrm>
        <a:off x="803389" y="1640005"/>
        <a:ext cx="1536640" cy="651908"/>
      </dsp:txXfrm>
    </dsp:sp>
    <dsp:sp modelId="{5E7B9157-5489-42EC-8057-279990416F53}">
      <dsp:nvSpPr>
        <dsp:cNvPr id="0" name=""/>
        <dsp:cNvSpPr/>
      </dsp:nvSpPr>
      <dsp:spPr>
        <a:xfrm>
          <a:off x="2607778" y="1640005"/>
          <a:ext cx="651908" cy="65190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58692F-609E-4C47-AAA9-9DB8B5C7EF2C}">
      <dsp:nvSpPr>
        <dsp:cNvPr id="0" name=""/>
        <dsp:cNvSpPr/>
      </dsp:nvSpPr>
      <dsp:spPr>
        <a:xfrm>
          <a:off x="2744678" y="1776906"/>
          <a:ext cx="378106" cy="37810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068CBC-5B05-46D5-A254-FA742E955E71}">
      <dsp:nvSpPr>
        <dsp:cNvPr id="0" name=""/>
        <dsp:cNvSpPr/>
      </dsp:nvSpPr>
      <dsp:spPr>
        <a:xfrm>
          <a:off x="3399381" y="1640005"/>
          <a:ext cx="1536640" cy="651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• Hydration and nutrition</a:t>
          </a:r>
          <a:endParaRPr lang="en-US" sz="1100" kern="1200"/>
        </a:p>
      </dsp:txBody>
      <dsp:txXfrm>
        <a:off x="3399381" y="1640005"/>
        <a:ext cx="1536640" cy="651908"/>
      </dsp:txXfrm>
    </dsp:sp>
    <dsp:sp modelId="{60CB8AA5-77F0-43F0-A024-89F559E5C095}">
      <dsp:nvSpPr>
        <dsp:cNvPr id="0" name=""/>
        <dsp:cNvSpPr/>
      </dsp:nvSpPr>
      <dsp:spPr>
        <a:xfrm>
          <a:off x="5203769" y="1640005"/>
          <a:ext cx="651908" cy="65190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8B1D1A-C3C2-43B1-860D-406C7964B001}">
      <dsp:nvSpPr>
        <dsp:cNvPr id="0" name=""/>
        <dsp:cNvSpPr/>
      </dsp:nvSpPr>
      <dsp:spPr>
        <a:xfrm>
          <a:off x="5340670" y="1776906"/>
          <a:ext cx="378106" cy="378106"/>
        </a:xfrm>
        <a:prstGeom prst="rect">
          <a:avLst/>
        </a:prstGeom>
        <a:blipFill rotWithShape="1"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238404-BE2B-40F1-AAD5-9973D8A1ED73}">
      <dsp:nvSpPr>
        <dsp:cNvPr id="0" name=""/>
        <dsp:cNvSpPr/>
      </dsp:nvSpPr>
      <dsp:spPr>
        <a:xfrm>
          <a:off x="5995372" y="1640005"/>
          <a:ext cx="1536640" cy="651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HRT gel can dry skin-alternate sites </a:t>
          </a:r>
        </a:p>
      </dsp:txBody>
      <dsp:txXfrm>
        <a:off x="5995372" y="1640005"/>
        <a:ext cx="1536640" cy="651908"/>
      </dsp:txXfrm>
    </dsp:sp>
    <dsp:sp modelId="{2E9DB8E7-6128-4ABB-8B09-571E55BEAD2B}">
      <dsp:nvSpPr>
        <dsp:cNvPr id="0" name=""/>
        <dsp:cNvSpPr/>
      </dsp:nvSpPr>
      <dsp:spPr>
        <a:xfrm>
          <a:off x="11786" y="2960340"/>
          <a:ext cx="651908" cy="65190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402490-0331-421E-B3F8-2139AC68A4CC}">
      <dsp:nvSpPr>
        <dsp:cNvPr id="0" name=""/>
        <dsp:cNvSpPr/>
      </dsp:nvSpPr>
      <dsp:spPr>
        <a:xfrm>
          <a:off x="148687" y="3097241"/>
          <a:ext cx="378106" cy="37810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D093DA-1DBA-4506-9BB8-A58E55543EB4}">
      <dsp:nvSpPr>
        <dsp:cNvPr id="0" name=""/>
        <dsp:cNvSpPr/>
      </dsp:nvSpPr>
      <dsp:spPr>
        <a:xfrm>
          <a:off x="803389" y="2960340"/>
          <a:ext cx="1536640" cy="651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Wash hands after applying gel, use gloves or the lid of the tube.</a:t>
          </a:r>
        </a:p>
      </dsp:txBody>
      <dsp:txXfrm>
        <a:off x="803389" y="2960340"/>
        <a:ext cx="1536640" cy="65190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7D61EE-FD7C-4AAF-B3DE-2E8D6B1DF4D7}">
      <dsp:nvSpPr>
        <dsp:cNvPr id="0" name=""/>
        <dsp:cNvSpPr/>
      </dsp:nvSpPr>
      <dsp:spPr>
        <a:xfrm>
          <a:off x="0" y="405949"/>
          <a:ext cx="4429635" cy="8353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Access to temperature control or ventilation</a:t>
          </a:r>
        </a:p>
      </dsp:txBody>
      <dsp:txXfrm>
        <a:off x="40780" y="446729"/>
        <a:ext cx="4348075" cy="753819"/>
      </dsp:txXfrm>
    </dsp:sp>
    <dsp:sp modelId="{E917057E-8FEB-44C5-B0A9-4BE96704CC59}">
      <dsp:nvSpPr>
        <dsp:cNvPr id="0" name=""/>
        <dsp:cNvSpPr/>
      </dsp:nvSpPr>
      <dsp:spPr>
        <a:xfrm>
          <a:off x="0" y="1301809"/>
          <a:ext cx="4429635" cy="835379"/>
        </a:xfrm>
        <a:prstGeom prst="roundRect">
          <a:avLst/>
        </a:prstGeom>
        <a:solidFill>
          <a:schemeClr val="accent2">
            <a:hueOff val="-330843"/>
            <a:satOff val="373"/>
            <a:lumOff val="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Flexible uniform or breathable fabrics</a:t>
          </a:r>
        </a:p>
      </dsp:txBody>
      <dsp:txXfrm>
        <a:off x="40780" y="1342589"/>
        <a:ext cx="4348075" cy="753819"/>
      </dsp:txXfrm>
    </dsp:sp>
    <dsp:sp modelId="{B37BD969-8966-4F4B-9A19-9D37A5BBE41C}">
      <dsp:nvSpPr>
        <dsp:cNvPr id="0" name=""/>
        <dsp:cNvSpPr/>
      </dsp:nvSpPr>
      <dsp:spPr>
        <a:xfrm>
          <a:off x="0" y="2197669"/>
          <a:ext cx="4429635" cy="835379"/>
        </a:xfrm>
        <a:prstGeom prst="roundRect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• Skin friendly soaps and moisturisers. Dermol (pharmacy)</a:t>
          </a:r>
        </a:p>
      </dsp:txBody>
      <dsp:txXfrm>
        <a:off x="40780" y="2238449"/>
        <a:ext cx="4348075" cy="753819"/>
      </dsp:txXfrm>
    </dsp:sp>
    <dsp:sp modelId="{78CA1FF0-3FFF-4EE1-907B-C1CE966771AB}">
      <dsp:nvSpPr>
        <dsp:cNvPr id="0" name=""/>
        <dsp:cNvSpPr/>
      </dsp:nvSpPr>
      <dsp:spPr>
        <a:xfrm>
          <a:off x="0" y="3093529"/>
          <a:ext cx="4429635" cy="835379"/>
        </a:xfrm>
        <a:prstGeom prst="roundRect">
          <a:avLst/>
        </a:prstGeom>
        <a:solidFill>
          <a:schemeClr val="accent2">
            <a:hueOff val="-992530"/>
            <a:satOff val="1119"/>
            <a:lumOff val="26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Breaks to manage symptoms</a:t>
          </a:r>
        </a:p>
      </dsp:txBody>
      <dsp:txXfrm>
        <a:off x="40780" y="3134309"/>
        <a:ext cx="4348075" cy="753819"/>
      </dsp:txXfrm>
    </dsp:sp>
    <dsp:sp modelId="{FED508E3-8F2A-4DC0-8915-A50B24458BC2}">
      <dsp:nvSpPr>
        <dsp:cNvPr id="0" name=""/>
        <dsp:cNvSpPr/>
      </dsp:nvSpPr>
      <dsp:spPr>
        <a:xfrm>
          <a:off x="0" y="3989389"/>
          <a:ext cx="4429635" cy="835379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Education and menopause awareness</a:t>
          </a:r>
        </a:p>
      </dsp:txBody>
      <dsp:txXfrm>
        <a:off x="40780" y="4030169"/>
        <a:ext cx="4348075" cy="753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C4E40-87F3-4791-B142-A288FB3D18EE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411B9C-E2A1-4A4C-9671-53F20C4B9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0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411B9C-E2A1-4A4C-9671-53F20C4B992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23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411B9C-E2A1-4A4C-9671-53F20C4B992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152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4734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064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118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381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511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26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80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30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570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38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015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sv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Menopause and Skin Issues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Suzie McCullagh OHNA 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A069235B-22DB-4231-8291-D64DA2CDE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AAE40DA-1F5A-4A1A-89CA-2BC620DCDB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95967E-BD3C-D45F-8CF0-5062F37A38F7}"/>
              </a:ext>
            </a:extLst>
          </p:cNvPr>
          <p:cNvSpPr txBox="1"/>
          <p:nvPr/>
        </p:nvSpPr>
        <p:spPr>
          <a:xfrm>
            <a:off x="800100" y="642594"/>
            <a:ext cx="7543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Skin Management Strategies</a:t>
            </a:r>
            <a:endParaRPr lang="en-US" sz="440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C5EC387E-7BB9-AC18-AF56-71DB38C99A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0308069"/>
              </p:ext>
            </p:extLst>
          </p:nvPr>
        </p:nvGraphicFramePr>
        <p:xfrm>
          <a:off x="800100" y="2103120"/>
          <a:ext cx="7543800" cy="393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39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455F7F3-3A58-4BBB-95C7-CF706F9FF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E3D314-6F93-4D91-8C0F-E92657F46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022" y="237744"/>
            <a:ext cx="33146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056" y="559477"/>
            <a:ext cx="2823900" cy="5709931"/>
          </a:xfrm>
        </p:spPr>
        <p:txBody>
          <a:bodyPr>
            <a:normAutofit/>
          </a:bodyPr>
          <a:lstStyle/>
          <a:p>
            <a:pPr algn="ctr"/>
            <a:r>
              <a:rPr lang="en-GB" sz="3400"/>
              <a:t>Workplace Adjustments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568C6A-4685-1408-FCED-9C5F8A3F55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6902278"/>
              </p:ext>
            </p:extLst>
          </p:nvPr>
        </p:nvGraphicFramePr>
        <p:xfrm>
          <a:off x="4108593" y="800947"/>
          <a:ext cx="4429635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A4F4A1-146B-4D29-852A-F60996679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00862" y="457200"/>
            <a:ext cx="6400235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29350" y="621793"/>
            <a:ext cx="6149085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3462" y="881210"/>
            <a:ext cx="5563443" cy="1517035"/>
          </a:xfrm>
        </p:spPr>
        <p:txBody>
          <a:bodyPr>
            <a:normAutofit/>
          </a:bodyPr>
          <a:lstStyle/>
          <a:p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</a:rPr>
              <a:t>Support and Advice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462" y="2626840"/>
            <a:ext cx="5433827" cy="31317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Encourage consultation with GP</a:t>
            </a:r>
          </a:p>
          <a:p>
            <a:pPr marL="0" indent="0">
              <a:buNone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Discuss treatments (e.g. emollients, HRT)</a:t>
            </a:r>
          </a:p>
          <a:p>
            <a:pPr marL="0" indent="0">
              <a:buNone/>
            </a:pP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</a:rPr>
              <a:t>•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Encourage supportive management culture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4999FE9C-D8F9-4F9B-B95B-608C3EF6B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022" y="237744"/>
            <a:ext cx="8791956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5F82E8-2894-EBB0-85C4-FE4DAAB5C10B}"/>
              </a:ext>
            </a:extLst>
          </p:cNvPr>
          <p:cNvSpPr txBox="1"/>
          <p:nvPr/>
        </p:nvSpPr>
        <p:spPr>
          <a:xfrm>
            <a:off x="800100" y="642594"/>
            <a:ext cx="7543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When to Refer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B528B85-DA29-E7E1-1ECB-ED7F05DA02E9}"/>
              </a:ext>
            </a:extLst>
          </p:cNvPr>
          <p:cNvSpPr txBox="1"/>
          <p:nvPr/>
        </p:nvSpPr>
        <p:spPr>
          <a:xfrm>
            <a:off x="800100" y="2103120"/>
            <a:ext cx="48641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</a:pPr>
            <a:r>
              <a:rPr lang="en-US" dirty="0"/>
              <a:t>• Persistent or worsening dermatitis</a:t>
            </a:r>
          </a:p>
          <a:p>
            <a:pPr defTabSz="91440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</a:pPr>
            <a:r>
              <a:rPr lang="en-US" dirty="0"/>
              <a:t>• Suspected occupational skin disease (self refer)</a:t>
            </a:r>
          </a:p>
          <a:p>
            <a:pPr defTabSz="91440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</a:pPr>
            <a:r>
              <a:rPr lang="en-US" dirty="0"/>
              <a:t>• Severe psychological impact</a:t>
            </a:r>
          </a:p>
          <a:p>
            <a:pPr defTabSz="91440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</a:pPr>
            <a:r>
              <a:rPr lang="en-US" dirty="0"/>
              <a:t>• employee/management support </a:t>
            </a:r>
          </a:p>
        </p:txBody>
      </p:sp>
      <p:pic>
        <p:nvPicPr>
          <p:cNvPr id="9" name="Graphic 8" descr="Doctor">
            <a:extLst>
              <a:ext uri="{FF2B5EF4-FFF2-40B4-BE49-F238E27FC236}">
                <a16:creationId xmlns:a16="http://schemas.microsoft.com/office/drawing/2014/main" id="{7BE20A06-543A-E3CE-8A41-C66C7136E02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015428" y="2845442"/>
            <a:ext cx="2264734" cy="2264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835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Menopause can significantly affect skin health</a:t>
            </a:r>
          </a:p>
          <a:p>
            <a:pPr marL="0" indent="0">
              <a:buNone/>
            </a:pPr>
            <a:r>
              <a:rPr dirty="0"/>
              <a:t>• Workplace factors may worsen symptoms</a:t>
            </a:r>
          </a:p>
          <a:p>
            <a:pPr marL="0" indent="0">
              <a:buNone/>
            </a:pPr>
            <a:r>
              <a:rPr dirty="0"/>
              <a:t>• Occupational health plays a key role in assessment and support</a:t>
            </a:r>
          </a:p>
          <a:p>
            <a:pPr marL="0" indent="0">
              <a:buNone/>
            </a:pPr>
            <a:r>
              <a:rPr dirty="0"/>
              <a:t>• Early recognition and adjustments improve wellbeing and productivity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4081" y="610955"/>
            <a:ext cx="8195838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89" y="777240"/>
            <a:ext cx="7948422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9626" y="1420706"/>
            <a:ext cx="2599905" cy="4016587"/>
          </a:xfrm>
        </p:spPr>
        <p:txBody>
          <a:bodyPr>
            <a:normAutofit/>
          </a:bodyPr>
          <a:lstStyle/>
          <a:p>
            <a:r>
              <a:rPr lang="en-GB" sz="310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0389" y="1420706"/>
            <a:ext cx="4136068" cy="401658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</a:rPr>
              <a:t>• Understand how menopause affects the skin</a:t>
            </a:r>
          </a:p>
          <a:p>
            <a:pPr marL="0" indent="0">
              <a:buNone/>
            </a:pP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</a:rPr>
              <a:t>• Recognise common skin conditions during menopause</a:t>
            </a:r>
          </a:p>
          <a:p>
            <a:pPr marL="0" indent="0">
              <a:buNone/>
            </a:pP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</a:rPr>
              <a:t>• Identify workplace factors that may worsen symptoms</a:t>
            </a:r>
          </a:p>
          <a:p>
            <a:pPr marL="0" indent="0">
              <a:buNone/>
            </a:pP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</a:rPr>
              <a:t>• Understand occupational health support strategies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4298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7734" y="226665"/>
            <a:ext cx="8791956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634" y="870132"/>
            <a:ext cx="7344156" cy="1527078"/>
          </a:xfrm>
        </p:spPr>
        <p:txBody>
          <a:bodyPr>
            <a:normAutofit/>
          </a:bodyPr>
          <a:lstStyle/>
          <a:p>
            <a:r>
              <a:rPr lang="en-GB"/>
              <a:t>What is Menopause?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1634" y="2557849"/>
            <a:ext cx="7344156" cy="34078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/>
              <a:t>• Natural biological stage marking end of menstruation</a:t>
            </a:r>
          </a:p>
          <a:p>
            <a:pPr marL="0" indent="0">
              <a:buNone/>
            </a:pPr>
            <a:r>
              <a:rPr lang="en-GB"/>
              <a:t>• Usually occurs between ages 45–55</a:t>
            </a:r>
          </a:p>
          <a:p>
            <a:pPr marL="0" indent="0">
              <a:buNone/>
            </a:pPr>
            <a:r>
              <a:rPr lang="en-GB"/>
              <a:t>• Caused by decline in oestrogen and progesterone</a:t>
            </a:r>
          </a:p>
          <a:p>
            <a:pPr marL="0" indent="0">
              <a:buNone/>
            </a:pPr>
            <a:r>
              <a:rPr lang="en-GB"/>
              <a:t>• Can affect multiple body systems including the skin</a:t>
            </a:r>
          </a:p>
        </p:txBody>
      </p:sp>
      <p:pic>
        <p:nvPicPr>
          <p:cNvPr id="2050" name="Picture 2" descr="Itchy Skin Menopause - Online Menopause Centre">
            <a:extLst>
              <a:ext uri="{FF2B5EF4-FFF2-40B4-BE49-F238E27FC236}">
                <a16:creationId xmlns:a16="http://schemas.microsoft.com/office/drawing/2014/main" id="{5DE0062B-9CCC-2B4D-7DAC-3B5D54919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5280" y="3865830"/>
            <a:ext cx="3452770" cy="299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455F7F3-3A58-4BBB-95C7-CF706F9FF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E3D314-6F93-4D91-8C0F-E92657F46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022" y="237744"/>
            <a:ext cx="33146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056" y="559477"/>
            <a:ext cx="2823900" cy="5709931"/>
          </a:xfrm>
        </p:spPr>
        <p:txBody>
          <a:bodyPr>
            <a:normAutofit/>
          </a:bodyPr>
          <a:lstStyle/>
          <a:p>
            <a:pPr algn="ctr"/>
            <a:r>
              <a:rPr dirty="0"/>
              <a:t>What Skin Changes Occur</a:t>
            </a:r>
            <a:endParaRPr lang="en-GB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E36D972-9A37-1DBC-516A-3A0BBCA0D8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7605504"/>
              </p:ext>
            </p:extLst>
          </p:nvPr>
        </p:nvGraphicFramePr>
        <p:xfrm>
          <a:off x="3744755" y="559476"/>
          <a:ext cx="5154801" cy="5709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A1F226F-71AD-F0D9-990B-EF28E33A0D45}"/>
              </a:ext>
            </a:extLst>
          </p:cNvPr>
          <p:cNvSpPr txBox="1"/>
          <p:nvPr/>
        </p:nvSpPr>
        <p:spPr>
          <a:xfrm>
            <a:off x="4934139" y="5420712"/>
            <a:ext cx="3105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Skin tone and dark marks, as oestrogen regulates melanocyte activity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hat effect does menopause have on skin? – Dermatologist's Choice">
            <a:extLst>
              <a:ext uri="{FF2B5EF4-FFF2-40B4-BE49-F238E27FC236}">
                <a16:creationId xmlns:a16="http://schemas.microsoft.com/office/drawing/2014/main" id="{71397F07-821E-58CE-FBE6-B63912910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271" y="1167897"/>
            <a:ext cx="6079228" cy="4664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9406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A4F4A1-146B-4D29-852A-F60996679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3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00862" y="457200"/>
            <a:ext cx="6400235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29350" y="621793"/>
            <a:ext cx="6149085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3462" y="881210"/>
            <a:ext cx="5563443" cy="1517035"/>
          </a:xfrm>
        </p:spPr>
        <p:txBody>
          <a:bodyPr>
            <a:normAutofit/>
          </a:bodyPr>
          <a:lstStyle/>
          <a:p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</a:rPr>
              <a:t>Common Skin Issues in Menopause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462" y="2626840"/>
            <a:ext cx="5433827" cy="31317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Dry or itchy skin</a:t>
            </a:r>
          </a:p>
          <a:p>
            <a:pPr marL="0" indent="0">
              <a:buNone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Increased 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</a:rPr>
              <a:t>sensitivity •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Acne or rosacea flare ups</a:t>
            </a:r>
          </a:p>
          <a:p>
            <a:pPr marL="0" indent="0">
              <a:buNone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Skin thinning and bruising</a:t>
            </a:r>
          </a:p>
          <a:p>
            <a:pPr marL="0" indent="0">
              <a:buNone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Increased sweating and hot flush related irritation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Increased susceptibility to external irritants.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022" y="237744"/>
            <a:ext cx="33146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056" y="559477"/>
            <a:ext cx="2823900" cy="5709931"/>
          </a:xfrm>
        </p:spPr>
        <p:txBody>
          <a:bodyPr>
            <a:normAutofit/>
          </a:bodyPr>
          <a:lstStyle/>
          <a:p>
            <a:pPr algn="ctr"/>
            <a:r>
              <a:rPr lang="en-GB" sz="3800"/>
              <a:t>Workplace Factors That Can Worsen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66743" y="559477"/>
            <a:ext cx="4677157" cy="547556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dirty="0"/>
              <a:t>• </a:t>
            </a:r>
            <a:r>
              <a:rPr lang="en-GB" dirty="0"/>
              <a:t>warm</a:t>
            </a:r>
            <a:r>
              <a:rPr dirty="0"/>
              <a:t> working environments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Poor ventilation</a:t>
            </a:r>
            <a:endParaRPr dirty="0"/>
          </a:p>
          <a:p>
            <a:pPr marL="0" indent="0">
              <a:buNone/>
            </a:pPr>
            <a:r>
              <a:rPr dirty="0"/>
              <a:t>• PPE and occlusive clothing</a:t>
            </a:r>
          </a:p>
          <a:p>
            <a:pPr marL="0" indent="0">
              <a:buNone/>
            </a:pPr>
            <a:r>
              <a:rPr dirty="0"/>
              <a:t>• Frequent handwashing or sanitizer use</a:t>
            </a:r>
          </a:p>
          <a:p>
            <a:pPr marL="0" indent="0">
              <a:buNone/>
            </a:pPr>
            <a:r>
              <a:rPr dirty="0"/>
              <a:t>• Exposure to irritants or chemicals</a:t>
            </a:r>
          </a:p>
          <a:p>
            <a:pPr marL="0" indent="0">
              <a:buNone/>
            </a:pPr>
            <a:r>
              <a:rPr dirty="0"/>
              <a:t>• Stress and fatigue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455F7F3-3A58-4BBB-95C7-CF706F9FF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E3D314-6F93-4D91-8C0F-E92657F46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022" y="237744"/>
            <a:ext cx="33146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056" y="559477"/>
            <a:ext cx="2823900" cy="5709931"/>
          </a:xfrm>
        </p:spPr>
        <p:txBody>
          <a:bodyPr>
            <a:normAutofit/>
          </a:bodyPr>
          <a:lstStyle/>
          <a:p>
            <a:pPr algn="ctr"/>
            <a:r>
              <a:t>Impact on Work</a:t>
            </a:r>
            <a:endParaRPr lang="en-GB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8A2B450-076F-D739-20EA-6C1D7F4BAF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4772262"/>
              </p:ext>
            </p:extLst>
          </p:nvPr>
        </p:nvGraphicFramePr>
        <p:xfrm>
          <a:off x="4108593" y="800947"/>
          <a:ext cx="4429635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642594"/>
            <a:ext cx="7543800" cy="1371600"/>
          </a:xfrm>
        </p:spPr>
        <p:txBody>
          <a:bodyPr>
            <a:normAutofit/>
          </a:bodyPr>
          <a:lstStyle/>
          <a:p>
            <a:pPr algn="ctr"/>
            <a:r>
              <a:rPr lang="en-GB"/>
              <a:t>Occupational Health Assessment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D958E55E-0F68-100E-749A-530BF85178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352135"/>
              </p:ext>
            </p:extLst>
          </p:nvPr>
        </p:nvGraphicFramePr>
        <p:xfrm>
          <a:off x="800100" y="2310063"/>
          <a:ext cx="75438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323</TotalTime>
  <Words>408</Words>
  <Application>Microsoft Office PowerPoint</Application>
  <PresentationFormat>On-screen Show (4:3)</PresentationFormat>
  <Paragraphs>71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Arial</vt:lpstr>
      <vt:lpstr>Century Gothic</vt:lpstr>
      <vt:lpstr>Garamond</vt:lpstr>
      <vt:lpstr>Savon</vt:lpstr>
      <vt:lpstr>Menopause and Skin Issues</vt:lpstr>
      <vt:lpstr>Learning Objectives</vt:lpstr>
      <vt:lpstr>What is Menopause?</vt:lpstr>
      <vt:lpstr>What Skin Changes Occur</vt:lpstr>
      <vt:lpstr>PowerPoint Presentation</vt:lpstr>
      <vt:lpstr>Common Skin Issues in Menopause</vt:lpstr>
      <vt:lpstr>Workplace Factors That Can Worsen Symptoms</vt:lpstr>
      <vt:lpstr>Impact on Work</vt:lpstr>
      <vt:lpstr>Occupational Health Assessment</vt:lpstr>
      <vt:lpstr>PowerPoint Presentation</vt:lpstr>
      <vt:lpstr>Workplace Adjustments</vt:lpstr>
      <vt:lpstr>Support and Advice</vt:lpstr>
      <vt:lpstr>PowerPoint Presentation</vt:lpstr>
      <vt:lpstr>Key Takeaways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McCullagh, Suzie</dc:creator>
  <cp:keywords/>
  <dc:description>generated using python-pptx</dc:description>
  <cp:lastModifiedBy>McCullagh, Suzie</cp:lastModifiedBy>
  <cp:revision>9</cp:revision>
  <dcterms:created xsi:type="dcterms:W3CDTF">2013-01-27T09:14:16Z</dcterms:created>
  <dcterms:modified xsi:type="dcterms:W3CDTF">2026-05-13T12:00:32Z</dcterms:modified>
  <cp:category/>
</cp:coreProperties>
</file>