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E9D7-947D-4286-A9B8-8F5E1D7C61B8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361A-E11E-4495-8346-F1B3579E7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867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E9D7-947D-4286-A9B8-8F5E1D7C61B8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361A-E11E-4495-8346-F1B3579E7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710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E9D7-947D-4286-A9B8-8F5E1D7C61B8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361A-E11E-4495-8346-F1B3579E7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17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E9D7-947D-4286-A9B8-8F5E1D7C61B8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361A-E11E-4495-8346-F1B3579E7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53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E9D7-947D-4286-A9B8-8F5E1D7C61B8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361A-E11E-4495-8346-F1B3579E7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41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E9D7-947D-4286-A9B8-8F5E1D7C61B8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361A-E11E-4495-8346-F1B3579E7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06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E9D7-947D-4286-A9B8-8F5E1D7C61B8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361A-E11E-4495-8346-F1B3579E7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18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E9D7-947D-4286-A9B8-8F5E1D7C61B8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361A-E11E-4495-8346-F1B3579E7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43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E9D7-947D-4286-A9B8-8F5E1D7C61B8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361A-E11E-4495-8346-F1B3579E7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792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E9D7-947D-4286-A9B8-8F5E1D7C61B8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361A-E11E-4495-8346-F1B3579E7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95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E9D7-947D-4286-A9B8-8F5E1D7C61B8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361A-E11E-4495-8346-F1B3579E7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644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8E9D7-947D-4286-A9B8-8F5E1D7C61B8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E361A-E11E-4495-8346-F1B3579E7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49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us02web.zoom.us/meeting/register/tZArf-uurD4vHN1A2zOuUltprSVBdjsNPWny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healthliteracy.org.uk/" TargetMode="External"/><Relationship Id="rId5" Type="http://schemas.openxmlformats.org/officeDocument/2006/relationships/hyperlink" Target="https://us02web.zoom.us/meeting/register/tZIpc-mhqj8sH9zgE69KO8T0jhKFRno8YoEV" TargetMode="External"/><Relationship Id="rId4" Type="http://schemas.openxmlformats.org/officeDocument/2006/relationships/hyperlink" Target="https://us02web.zoom.us/meeting/register/tZEpdeGvrTkiHNeGuoxllzEO42u4l7Rp_5Z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638" y="99918"/>
            <a:ext cx="8414951" cy="180975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UK Health </a:t>
            </a:r>
            <a:r>
              <a:rPr lang="en-GB" sz="28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Literacy Month </a:t>
            </a:r>
            <a:r>
              <a:rPr lang="en-GB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2022</a:t>
            </a:r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en-GB" sz="28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Bite </a:t>
            </a:r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size lunchtime </a:t>
            </a: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webinars  </a:t>
            </a: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Register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 advance for 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webinars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After 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registering, you will receive </a:t>
            </a:r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 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email </a:t>
            </a:r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with 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information about joining the </a:t>
            </a:r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webinar.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638" y="2022160"/>
            <a:ext cx="11781380" cy="1309582"/>
          </a:xfrm>
          <a:ln w="28575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algn="l">
              <a:lnSpc>
                <a:spcPct val="120000"/>
              </a:lnSpc>
            </a:pPr>
            <a:r>
              <a:rPr lang="en-GB" sz="3600" b="1" u="sng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1:</a:t>
            </a:r>
            <a:r>
              <a:rPr lang="en-GB" sz="3600" b="1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Tuesday 11 October 2022, 1:00pm-2:00pm </a:t>
            </a:r>
          </a:p>
          <a:p>
            <a:pPr algn="l"/>
            <a:r>
              <a:rPr lang="en-GB" sz="2600" b="1" dirty="0" smtClean="0"/>
              <a:t>Building health literacy skills with patients and </a:t>
            </a:r>
            <a:r>
              <a:rPr lang="en-GB" sz="2600" b="1" dirty="0" smtClean="0"/>
              <a:t>public, </a:t>
            </a:r>
            <a:r>
              <a:rPr lang="en-GB" sz="2800" dirty="0" smtClean="0"/>
              <a:t>Friday </a:t>
            </a:r>
            <a:r>
              <a:rPr lang="en-GB" sz="2800" dirty="0" smtClean="0"/>
              <a:t>Chidlow, Reaching </a:t>
            </a:r>
            <a:r>
              <a:rPr lang="en-GB" sz="2800" dirty="0" smtClean="0"/>
              <a:t>People</a:t>
            </a:r>
          </a:p>
          <a:p>
            <a:pPr algn="l"/>
            <a:r>
              <a:rPr lang="en-GB" u="sng" dirty="0" smtClean="0">
                <a:hlinkClick r:id="rId2"/>
              </a:rPr>
              <a:t>https</a:t>
            </a:r>
            <a:r>
              <a:rPr lang="en-GB" u="sng" dirty="0">
                <a:hlinkClick r:id="rId2"/>
              </a:rPr>
              <a:t>://us02web.zoom.us/meeting/register/tZArf-uurD4vHN1A2zOuUltprSVBdjsNPWny</a:t>
            </a:r>
            <a:r>
              <a:rPr lang="en-GB" dirty="0"/>
              <a:t>  </a:t>
            </a:r>
          </a:p>
          <a:p>
            <a:pPr algn="l"/>
            <a:endParaRPr lang="en-GB" sz="2800" dirty="0" smtClean="0"/>
          </a:p>
          <a:p>
            <a:pPr algn="l"/>
            <a:endParaRPr lang="en-GB" sz="2800" dirty="0" smtClean="0"/>
          </a:p>
          <a:p>
            <a:pPr algn="l">
              <a:lnSpc>
                <a:spcPct val="120000"/>
              </a:lnSpc>
            </a:pPr>
            <a:endParaRPr lang="en-GB" sz="20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6948" y="0"/>
            <a:ext cx="3085070" cy="18097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0638" y="5095444"/>
            <a:ext cx="11781380" cy="14773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u="sng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3:</a:t>
            </a:r>
            <a:r>
              <a:rPr lang="en-GB" sz="2800" b="1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Tuesday 25 </a:t>
            </a:r>
            <a:r>
              <a:rPr lang="en-GB" sz="28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October </a:t>
            </a:r>
            <a:r>
              <a:rPr lang="en-GB" sz="2800" b="1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2022, 1:00pm-2:00pm </a:t>
            </a:r>
            <a:endParaRPr lang="en-GB" sz="2800" b="1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GB" sz="2200" b="1" dirty="0" smtClean="0"/>
              <a:t>Building health literacy skills </a:t>
            </a:r>
            <a:r>
              <a:rPr lang="en-GB" sz="2200" b="1" dirty="0"/>
              <a:t>with the workforce: Turning training into action in </a:t>
            </a:r>
            <a:r>
              <a:rPr lang="en-GB" sz="2200" b="1" dirty="0" smtClean="0"/>
              <a:t>Derbyshire, </a:t>
            </a:r>
            <a:endParaRPr lang="en-GB" sz="2200" b="1" dirty="0" smtClean="0"/>
          </a:p>
          <a:p>
            <a:r>
              <a:rPr lang="en-GB" sz="2200" dirty="0" smtClean="0"/>
              <a:t>Jane </a:t>
            </a:r>
            <a:r>
              <a:rPr lang="en-GB" sz="2200" dirty="0"/>
              <a:t>Hawley, Derbyshire County </a:t>
            </a:r>
            <a:r>
              <a:rPr lang="en-GB" sz="2200" dirty="0" smtClean="0"/>
              <a:t>Council </a:t>
            </a:r>
            <a:r>
              <a:rPr lang="en-GB" u="sng" dirty="0">
                <a:hlinkClick r:id="rId4"/>
              </a:rPr>
              <a:t>https://us02web.zoom.us/meeting/register/tZEpdeGvrTkiHNeGuoxllzEO42u4l7Rp_5Z6</a:t>
            </a:r>
            <a:r>
              <a:rPr lang="en-GB" dirty="0"/>
              <a:t>  </a:t>
            </a:r>
            <a:endParaRPr lang="en-GB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160638" y="3434264"/>
            <a:ext cx="11781380" cy="14773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u="sng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2:</a:t>
            </a:r>
            <a:r>
              <a:rPr lang="en-GB" sz="2800" b="1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Tuesday </a:t>
            </a:r>
            <a:r>
              <a:rPr lang="en-GB" sz="28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18 October </a:t>
            </a:r>
            <a:r>
              <a:rPr lang="en-GB" sz="2800" b="1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2022, 1:00pm-2:00pm</a:t>
            </a:r>
          </a:p>
          <a:p>
            <a:r>
              <a:rPr lang="en-GB" sz="2200" b="1" dirty="0" smtClean="0"/>
              <a:t>Building health literacy skills </a:t>
            </a:r>
            <a:r>
              <a:rPr lang="en-GB" sz="2200" b="1" dirty="0"/>
              <a:t>with health </a:t>
            </a:r>
            <a:r>
              <a:rPr lang="en-GB" sz="2200" b="1" dirty="0" smtClean="0"/>
              <a:t>professionals, </a:t>
            </a:r>
            <a:r>
              <a:rPr lang="en-GB" sz="2200" dirty="0" smtClean="0"/>
              <a:t>Dr </a:t>
            </a:r>
            <a:r>
              <a:rPr lang="en-GB" sz="2200" dirty="0"/>
              <a:t>Evelyn </a:t>
            </a:r>
            <a:r>
              <a:rPr lang="en-GB" sz="2200" dirty="0" smtClean="0"/>
              <a:t>McElhinney, Glasgow </a:t>
            </a:r>
            <a:r>
              <a:rPr lang="en-GB" sz="2200" dirty="0"/>
              <a:t>Caledonian </a:t>
            </a:r>
            <a:r>
              <a:rPr lang="en-GB" sz="2200" dirty="0" smtClean="0"/>
              <a:t>University and </a:t>
            </a:r>
            <a:r>
              <a:rPr lang="en-GB" sz="2200" dirty="0"/>
              <a:t>Professor Joanne </a:t>
            </a:r>
            <a:r>
              <a:rPr lang="en-GB" sz="2200" dirty="0" smtClean="0"/>
              <a:t>Protheroe, Keele </a:t>
            </a:r>
            <a:r>
              <a:rPr lang="en-GB" sz="2200" dirty="0" smtClean="0"/>
              <a:t>University </a:t>
            </a:r>
          </a:p>
          <a:p>
            <a:r>
              <a:rPr lang="en-GB" u="sng" dirty="0" smtClean="0">
                <a:hlinkClick r:id="rId5"/>
              </a:rPr>
              <a:t>https</a:t>
            </a:r>
            <a:r>
              <a:rPr lang="en-GB" u="sng" dirty="0">
                <a:hlinkClick r:id="rId5"/>
              </a:rPr>
              <a:t>://us02web.zoom.us/meeting/register/tZIpc-mhqj8sH9zgE69KO8T0jhKFRno8YoEV</a:t>
            </a:r>
            <a:r>
              <a:rPr lang="en-GB" dirty="0"/>
              <a:t>  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760328" y="1675400"/>
            <a:ext cx="3278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6"/>
              </a:rPr>
              <a:t>https://healthliteracy.org.uk</a:t>
            </a:r>
            <a:r>
              <a:rPr lang="en-GB" dirty="0" smtClean="0">
                <a:hlinkClick r:id="rId6"/>
              </a:rPr>
              <a:t>/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45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471</TotalTime>
  <Words>131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UK Health Literacy Month 2022 Bite size lunchtime webinars    Register in advance for the webinars. After registering, you will receive an email with information about joining the webinar.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Literacy Month  Bite size lunchtime seminars</dc:title>
  <dc:creator>McElhinney, Evelyn</dc:creator>
  <cp:lastModifiedBy>Anne McCusker</cp:lastModifiedBy>
  <cp:revision>31</cp:revision>
  <dcterms:created xsi:type="dcterms:W3CDTF">2020-10-03T09:59:22Z</dcterms:created>
  <dcterms:modified xsi:type="dcterms:W3CDTF">2022-10-04T12:52:53Z</dcterms:modified>
</cp:coreProperties>
</file>